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6"/>
  </p:notesMasterIdLst>
  <p:sldIdLst>
    <p:sldId id="256" r:id="rId2"/>
    <p:sldId id="368" r:id="rId3"/>
    <p:sldId id="271" r:id="rId4"/>
    <p:sldId id="369" r:id="rId5"/>
    <p:sldId id="390" r:id="rId6"/>
    <p:sldId id="370" r:id="rId7"/>
    <p:sldId id="360" r:id="rId8"/>
    <p:sldId id="361" r:id="rId9"/>
    <p:sldId id="350" r:id="rId10"/>
    <p:sldId id="351" r:id="rId11"/>
    <p:sldId id="366" r:id="rId12"/>
    <p:sldId id="389" r:id="rId13"/>
    <p:sldId id="385" r:id="rId14"/>
    <p:sldId id="386" r:id="rId15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Mørkt layout 2 - Markering 5/Markerin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Mørkt layout 2 - Markering 3/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ema til typografi 1 - Markerin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jensen" userId="5e00da564bd68a24" providerId="LiveId" clId="{E4A5850D-9C6D-4044-A9F8-D78208F765C7}"/>
    <pc:docChg chg="undo custSel addSld delSld modSld sldOrd">
      <pc:chgData name="carsten jensen" userId="5e00da564bd68a24" providerId="LiveId" clId="{E4A5850D-9C6D-4044-A9F8-D78208F765C7}" dt="2017-09-24T13:32:06.621" v="1050" actId="20577"/>
      <pc:docMkLst>
        <pc:docMk/>
      </pc:docMkLst>
      <pc:sldChg chg="modSp">
        <pc:chgData name="carsten jensen" userId="5e00da564bd68a24" providerId="LiveId" clId="{E4A5850D-9C6D-4044-A9F8-D78208F765C7}" dt="2017-09-24T11:30:34.815" v="10" actId="6549"/>
        <pc:sldMkLst>
          <pc:docMk/>
          <pc:sldMk cId="0" sldId="256"/>
        </pc:sldMkLst>
        <pc:spChg chg="mod">
          <ac:chgData name="carsten jensen" userId="5e00da564bd68a24" providerId="LiveId" clId="{E4A5850D-9C6D-4044-A9F8-D78208F765C7}" dt="2017-09-24T11:30:34.815" v="10" actId="6549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carsten jensen" userId="5e00da564bd68a24" providerId="LiveId" clId="{E4A5850D-9C6D-4044-A9F8-D78208F765C7}" dt="2017-09-24T11:42:44.843" v="17" actId="2696"/>
        <pc:sldMkLst>
          <pc:docMk/>
          <pc:sldMk cId="0" sldId="257"/>
        </pc:sldMkLst>
      </pc:sldChg>
      <pc:sldChg chg="modSp">
        <pc:chgData name="carsten jensen" userId="5e00da564bd68a24" providerId="LiveId" clId="{E4A5850D-9C6D-4044-A9F8-D78208F765C7}" dt="2017-09-24T12:12:40.932" v="253"/>
        <pc:sldMkLst>
          <pc:docMk/>
          <pc:sldMk cId="0" sldId="264"/>
        </pc:sldMkLst>
        <pc:spChg chg="mod">
          <ac:chgData name="carsten jensen" userId="5e00da564bd68a24" providerId="LiveId" clId="{E4A5850D-9C6D-4044-A9F8-D78208F765C7}" dt="2017-09-24T12:12:40.932" v="253"/>
          <ac:spMkLst>
            <pc:docMk/>
            <pc:sldMk cId="0" sldId="264"/>
            <ac:spMk id="3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13:23.786" v="275"/>
        <pc:sldMkLst>
          <pc:docMk/>
          <pc:sldMk cId="0" sldId="265"/>
        </pc:sldMkLst>
        <pc:spChg chg="mod">
          <ac:chgData name="carsten jensen" userId="5e00da564bd68a24" providerId="LiveId" clId="{E4A5850D-9C6D-4044-A9F8-D78208F765C7}" dt="2017-09-24T12:13:23.786" v="275"/>
          <ac:spMkLst>
            <pc:docMk/>
            <pc:sldMk cId="0" sldId="265"/>
            <ac:spMk id="3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09:01.184" v="65" actId="6549"/>
        <pc:sldMkLst>
          <pc:docMk/>
          <pc:sldMk cId="0" sldId="266"/>
        </pc:sldMkLst>
        <pc:spChg chg="mod">
          <ac:chgData name="carsten jensen" userId="5e00da564bd68a24" providerId="LiveId" clId="{E4A5850D-9C6D-4044-A9F8-D78208F765C7}" dt="2017-09-24T12:09:01.184" v="65" actId="6549"/>
          <ac:spMkLst>
            <pc:docMk/>
            <pc:sldMk cId="0" sldId="266"/>
            <ac:spMk id="2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36:33.142" v="380"/>
        <pc:sldMkLst>
          <pc:docMk/>
          <pc:sldMk cId="0" sldId="268"/>
        </pc:sldMkLst>
        <pc:spChg chg="mod">
          <ac:chgData name="carsten jensen" userId="5e00da564bd68a24" providerId="LiveId" clId="{E4A5850D-9C6D-4044-A9F8-D78208F765C7}" dt="2017-09-24T12:36:33.142" v="380"/>
          <ac:spMkLst>
            <pc:docMk/>
            <pc:sldMk cId="0" sldId="268"/>
            <ac:spMk id="3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15:14.726" v="300"/>
        <pc:sldMkLst>
          <pc:docMk/>
          <pc:sldMk cId="0" sldId="273"/>
        </pc:sldMkLst>
        <pc:spChg chg="mod">
          <ac:chgData name="carsten jensen" userId="5e00da564bd68a24" providerId="LiveId" clId="{E4A5850D-9C6D-4044-A9F8-D78208F765C7}" dt="2017-09-24T12:14:56.301" v="299" actId="20577"/>
          <ac:spMkLst>
            <pc:docMk/>
            <pc:sldMk cId="0" sldId="273"/>
            <ac:spMk id="2" creationId="{00000000-0000-0000-0000-000000000000}"/>
          </ac:spMkLst>
        </pc:spChg>
        <pc:spChg chg="mod">
          <ac:chgData name="carsten jensen" userId="5e00da564bd68a24" providerId="LiveId" clId="{E4A5850D-9C6D-4044-A9F8-D78208F765C7}" dt="2017-09-24T12:15:14.726" v="300"/>
          <ac:spMkLst>
            <pc:docMk/>
            <pc:sldMk cId="0" sldId="273"/>
            <ac:spMk id="3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35:54.721" v="379" actId="20577"/>
        <pc:sldMkLst>
          <pc:docMk/>
          <pc:sldMk cId="0" sldId="274"/>
        </pc:sldMkLst>
        <pc:spChg chg="mod">
          <ac:chgData name="carsten jensen" userId="5e00da564bd68a24" providerId="LiveId" clId="{E4A5850D-9C6D-4044-A9F8-D78208F765C7}" dt="2017-09-24T12:35:54.721" v="379" actId="20577"/>
          <ac:spMkLst>
            <pc:docMk/>
            <pc:sldMk cId="0" sldId="274"/>
            <ac:spMk id="3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12:22.275" v="251"/>
        <pc:sldMkLst>
          <pc:docMk/>
          <pc:sldMk cId="0" sldId="276"/>
        </pc:sldMkLst>
        <pc:spChg chg="mod">
          <ac:chgData name="carsten jensen" userId="5e00da564bd68a24" providerId="LiveId" clId="{E4A5850D-9C6D-4044-A9F8-D78208F765C7}" dt="2017-09-24T12:12:22.275" v="251"/>
          <ac:spMkLst>
            <pc:docMk/>
            <pc:sldMk cId="0" sldId="276"/>
            <ac:spMk id="3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2:00:08.878" v="64"/>
        <pc:sldMkLst>
          <pc:docMk/>
          <pc:sldMk cId="0" sldId="280"/>
        </pc:sldMkLst>
        <pc:spChg chg="mod">
          <ac:chgData name="carsten jensen" userId="5e00da564bd68a24" providerId="LiveId" clId="{E4A5850D-9C6D-4044-A9F8-D78208F765C7}" dt="2017-09-24T12:00:08.878" v="64"/>
          <ac:spMkLst>
            <pc:docMk/>
            <pc:sldMk cId="0" sldId="280"/>
            <ac:spMk id="3" creationId="{00000000-0000-0000-0000-000000000000}"/>
          </ac:spMkLst>
        </pc:spChg>
      </pc:sldChg>
      <pc:sldChg chg="modSp del">
        <pc:chgData name="carsten jensen" userId="5e00da564bd68a24" providerId="LiveId" clId="{E4A5850D-9C6D-4044-A9F8-D78208F765C7}" dt="2017-09-24T12:14:45.203" v="288" actId="2696"/>
        <pc:sldMkLst>
          <pc:docMk/>
          <pc:sldMk cId="0" sldId="285"/>
        </pc:sldMkLst>
        <pc:spChg chg="mod">
          <ac:chgData name="carsten jensen" userId="5e00da564bd68a24" providerId="LiveId" clId="{E4A5850D-9C6D-4044-A9F8-D78208F765C7}" dt="2017-09-24T12:14:38.909" v="287" actId="6549"/>
          <ac:spMkLst>
            <pc:docMk/>
            <pc:sldMk cId="0" sldId="285"/>
            <ac:spMk id="2" creationId="{00000000-0000-0000-0000-000000000000}"/>
          </ac:spMkLst>
        </pc:spChg>
      </pc:sldChg>
      <pc:sldChg chg="del">
        <pc:chgData name="carsten jensen" userId="5e00da564bd68a24" providerId="LiveId" clId="{E4A5850D-9C6D-4044-A9F8-D78208F765C7}" dt="2017-09-24T11:42:54.109" v="22" actId="2696"/>
        <pc:sldMkLst>
          <pc:docMk/>
          <pc:sldMk cId="1480336044" sldId="291"/>
        </pc:sldMkLst>
      </pc:sldChg>
      <pc:sldChg chg="del">
        <pc:chgData name="carsten jensen" userId="5e00da564bd68a24" providerId="LiveId" clId="{E4A5850D-9C6D-4044-A9F8-D78208F765C7}" dt="2017-09-24T12:09:13.056" v="66" actId="2696"/>
        <pc:sldMkLst>
          <pc:docMk/>
          <pc:sldMk cId="169223839" sldId="295"/>
        </pc:sldMkLst>
      </pc:sldChg>
      <pc:sldChg chg="del">
        <pc:chgData name="carsten jensen" userId="5e00da564bd68a24" providerId="LiveId" clId="{E4A5850D-9C6D-4044-A9F8-D78208F765C7}" dt="2017-09-24T12:40:53.316" v="390" actId="2696"/>
        <pc:sldMkLst>
          <pc:docMk/>
          <pc:sldMk cId="1203884381" sldId="311"/>
        </pc:sldMkLst>
      </pc:sldChg>
      <pc:sldChg chg="modSp ord">
        <pc:chgData name="carsten jensen" userId="5e00da564bd68a24" providerId="LiveId" clId="{E4A5850D-9C6D-4044-A9F8-D78208F765C7}" dt="2017-09-24T13:14:35.216" v="866" actId="20577"/>
        <pc:sldMkLst>
          <pc:docMk/>
          <pc:sldMk cId="2312580407" sldId="312"/>
        </pc:sldMkLst>
        <pc:spChg chg="mod">
          <ac:chgData name="carsten jensen" userId="5e00da564bd68a24" providerId="LiveId" clId="{E4A5850D-9C6D-4044-A9F8-D78208F765C7}" dt="2017-09-24T13:14:35.216" v="866" actId="20577"/>
          <ac:spMkLst>
            <pc:docMk/>
            <pc:sldMk cId="2312580407" sldId="312"/>
            <ac:spMk id="2" creationId="{00000000-0000-0000-0000-000000000000}"/>
          </ac:spMkLst>
        </pc:spChg>
      </pc:sldChg>
      <pc:sldChg chg="modSp">
        <pc:chgData name="carsten jensen" userId="5e00da564bd68a24" providerId="LiveId" clId="{E4A5850D-9C6D-4044-A9F8-D78208F765C7}" dt="2017-09-24T13:32:06.621" v="1050" actId="20577"/>
        <pc:sldMkLst>
          <pc:docMk/>
          <pc:sldMk cId="396839938" sldId="313"/>
        </pc:sldMkLst>
        <pc:spChg chg="mod">
          <ac:chgData name="carsten jensen" userId="5e00da564bd68a24" providerId="LiveId" clId="{E4A5850D-9C6D-4044-A9F8-D78208F765C7}" dt="2017-09-24T13:32:06.621" v="1050" actId="20577"/>
          <ac:spMkLst>
            <pc:docMk/>
            <pc:sldMk cId="396839938" sldId="313"/>
            <ac:spMk id="2" creationId="{00000000-0000-0000-0000-000000000000}"/>
          </ac:spMkLst>
        </pc:spChg>
      </pc:sldChg>
      <pc:sldChg chg="del">
        <pc:chgData name="carsten jensen" userId="5e00da564bd68a24" providerId="LiveId" clId="{E4A5850D-9C6D-4044-A9F8-D78208F765C7}" dt="2017-09-24T11:42:46.936" v="18" actId="2696"/>
        <pc:sldMkLst>
          <pc:docMk/>
          <pc:sldMk cId="1808000884" sldId="314"/>
        </pc:sldMkLst>
      </pc:sldChg>
      <pc:sldChg chg="del">
        <pc:chgData name="carsten jensen" userId="5e00da564bd68a24" providerId="LiveId" clId="{E4A5850D-9C6D-4044-A9F8-D78208F765C7}" dt="2017-09-24T11:42:48.874" v="19" actId="2696"/>
        <pc:sldMkLst>
          <pc:docMk/>
          <pc:sldMk cId="3728998119" sldId="315"/>
        </pc:sldMkLst>
      </pc:sldChg>
      <pc:sldChg chg="modSp del">
        <pc:chgData name="carsten jensen" userId="5e00da564bd68a24" providerId="LiveId" clId="{E4A5850D-9C6D-4044-A9F8-D78208F765C7}" dt="2017-09-24T11:42:50.437" v="20" actId="2696"/>
        <pc:sldMkLst>
          <pc:docMk/>
          <pc:sldMk cId="1945411669" sldId="316"/>
        </pc:sldMkLst>
        <pc:graphicFrameChg chg="modGraphic">
          <ac:chgData name="carsten jensen" userId="5e00da564bd68a24" providerId="LiveId" clId="{E4A5850D-9C6D-4044-A9F8-D78208F765C7}" dt="2017-09-24T11:42:13.108" v="14" actId="6549"/>
          <ac:graphicFrameMkLst>
            <pc:docMk/>
            <pc:sldMk cId="1945411669" sldId="316"/>
            <ac:graphicFrameMk id="4" creationId="{00000000-0000-0000-0000-000000000000}"/>
          </ac:graphicFrameMkLst>
        </pc:graphicFrameChg>
      </pc:sldChg>
      <pc:sldChg chg="del">
        <pc:chgData name="carsten jensen" userId="5e00da564bd68a24" providerId="LiveId" clId="{E4A5850D-9C6D-4044-A9F8-D78208F765C7}" dt="2017-09-24T11:42:51.703" v="21" actId="2696"/>
        <pc:sldMkLst>
          <pc:docMk/>
          <pc:sldMk cId="1175263159" sldId="317"/>
        </pc:sldMkLst>
      </pc:sldChg>
      <pc:sldChg chg="del">
        <pc:chgData name="carsten jensen" userId="5e00da564bd68a24" providerId="LiveId" clId="{E4A5850D-9C6D-4044-A9F8-D78208F765C7}" dt="2017-09-24T11:42:57.875" v="23" actId="2696"/>
        <pc:sldMkLst>
          <pc:docMk/>
          <pc:sldMk cId="4044986122" sldId="318"/>
        </pc:sldMkLst>
      </pc:sldChg>
      <pc:sldChg chg="del">
        <pc:chgData name="carsten jensen" userId="5e00da564bd68a24" providerId="LiveId" clId="{E4A5850D-9C6D-4044-A9F8-D78208F765C7}" dt="2017-09-24T11:43:00.157" v="24" actId="2696"/>
        <pc:sldMkLst>
          <pc:docMk/>
          <pc:sldMk cId="3822207018" sldId="319"/>
        </pc:sldMkLst>
      </pc:sldChg>
      <pc:sldChg chg="addSp delSp modSp del">
        <pc:chgData name="carsten jensen" userId="5e00da564bd68a24" providerId="LiveId" clId="{E4A5850D-9C6D-4044-A9F8-D78208F765C7}" dt="2017-09-24T11:44:51.665" v="51" actId="2696"/>
        <pc:sldMkLst>
          <pc:docMk/>
          <pc:sldMk cId="3080518972" sldId="320"/>
        </pc:sldMkLst>
        <pc:graphicFrameChg chg="modGraphic">
          <ac:chgData name="carsten jensen" userId="5e00da564bd68a24" providerId="LiveId" clId="{E4A5850D-9C6D-4044-A9F8-D78208F765C7}" dt="2017-09-24T11:43:55.102" v="27" actId="6549"/>
          <ac:graphicFrameMkLst>
            <pc:docMk/>
            <pc:sldMk cId="3080518972" sldId="320"/>
            <ac:graphicFrameMk id="4" creationId="{00000000-0000-0000-0000-000000000000}"/>
          </ac:graphicFrameMkLst>
        </pc:graphicFrameChg>
        <pc:picChg chg="add del mod">
          <ac:chgData name="carsten jensen" userId="5e00da564bd68a24" providerId="LiveId" clId="{E4A5850D-9C6D-4044-A9F8-D78208F765C7}" dt="2017-09-24T11:43:07.596" v="25"/>
          <ac:picMkLst>
            <pc:docMk/>
            <pc:sldMk cId="3080518972" sldId="320"/>
            <ac:picMk id="3" creationId="{459A9FA1-2B3F-4547-A14A-767DADA5F499}"/>
          </ac:picMkLst>
        </pc:picChg>
      </pc:sldChg>
      <pc:sldChg chg="del">
        <pc:chgData name="carsten jensen" userId="5e00da564bd68a24" providerId="LiveId" clId="{E4A5850D-9C6D-4044-A9F8-D78208F765C7}" dt="2017-09-24T12:40:47.450" v="389" actId="2696"/>
        <pc:sldMkLst>
          <pc:docMk/>
          <pc:sldMk cId="2315387895" sldId="322"/>
        </pc:sldMkLst>
      </pc:sldChg>
      <pc:sldChg chg="addSp delSp del">
        <pc:chgData name="carsten jensen" userId="5e00da564bd68a24" providerId="LiveId" clId="{E4A5850D-9C6D-4044-A9F8-D78208F765C7}" dt="2017-09-24T12:46:29.705" v="437" actId="2696"/>
        <pc:sldMkLst>
          <pc:docMk/>
          <pc:sldMk cId="2755809716" sldId="323"/>
        </pc:sldMkLst>
        <pc:picChg chg="del">
          <ac:chgData name="carsten jensen" userId="5e00da564bd68a24" providerId="LiveId" clId="{E4A5850D-9C6D-4044-A9F8-D78208F765C7}" dt="2017-09-24T12:38:59.133" v="381" actId="478"/>
          <ac:picMkLst>
            <pc:docMk/>
            <pc:sldMk cId="2755809716" sldId="323"/>
            <ac:picMk id="2" creationId="{00000000-0000-0000-0000-000000000000}"/>
          </ac:picMkLst>
        </pc:picChg>
        <pc:picChg chg="add del">
          <ac:chgData name="carsten jensen" userId="5e00da564bd68a24" providerId="LiveId" clId="{E4A5850D-9C6D-4044-A9F8-D78208F765C7}" dt="2017-09-24T12:45:06.945" v="402" actId="478"/>
          <ac:picMkLst>
            <pc:docMk/>
            <pc:sldMk cId="2755809716" sldId="323"/>
            <ac:picMk id="3" creationId="{E669CFD7-70B9-4ED6-8E7D-63B748804AC0}"/>
          </ac:picMkLst>
        </pc:picChg>
      </pc:sldChg>
      <pc:sldChg chg="addSp delSp modSp add del">
        <pc:chgData name="carsten jensen" userId="5e00da564bd68a24" providerId="LiveId" clId="{E4A5850D-9C6D-4044-A9F8-D78208F765C7}" dt="2017-09-24T12:55:56.734" v="562" actId="2696"/>
        <pc:sldMkLst>
          <pc:docMk/>
          <pc:sldMk cId="2376412436" sldId="324"/>
        </pc:sldMkLst>
        <pc:picChg chg="del">
          <ac:chgData name="carsten jensen" userId="5e00da564bd68a24" providerId="LiveId" clId="{E4A5850D-9C6D-4044-A9F8-D78208F765C7}" dt="2017-09-24T12:40:13.683" v="383" actId="478"/>
          <ac:picMkLst>
            <pc:docMk/>
            <pc:sldMk cId="2376412436" sldId="324"/>
            <ac:picMk id="2" creationId="{00000000-0000-0000-0000-000000000000}"/>
          </ac:picMkLst>
        </pc:picChg>
        <pc:picChg chg="del">
          <ac:chgData name="carsten jensen" userId="5e00da564bd68a24" providerId="LiveId" clId="{E4A5850D-9C6D-4044-A9F8-D78208F765C7}" dt="2017-09-24T12:40:15.971" v="385" actId="478"/>
          <ac:picMkLst>
            <pc:docMk/>
            <pc:sldMk cId="2376412436" sldId="324"/>
            <ac:picMk id="3" creationId="{00000000-0000-0000-0000-000000000000}"/>
          </ac:picMkLst>
        </pc:picChg>
        <pc:picChg chg="del">
          <ac:chgData name="carsten jensen" userId="5e00da564bd68a24" providerId="LiveId" clId="{E4A5850D-9C6D-4044-A9F8-D78208F765C7}" dt="2017-09-24T12:40:14.843" v="384" actId="478"/>
          <ac:picMkLst>
            <pc:docMk/>
            <pc:sldMk cId="2376412436" sldId="324"/>
            <ac:picMk id="4" creationId="{00000000-0000-0000-0000-000000000000}"/>
          </ac:picMkLst>
        </pc:picChg>
        <pc:picChg chg="add del mod">
          <ac:chgData name="carsten jensen" userId="5e00da564bd68a24" providerId="LiveId" clId="{E4A5850D-9C6D-4044-A9F8-D78208F765C7}" dt="2017-09-24T12:42:52.194" v="391" actId="478"/>
          <ac:picMkLst>
            <pc:docMk/>
            <pc:sldMk cId="2376412436" sldId="324"/>
            <ac:picMk id="5" creationId="{A68AD1A4-A949-4BAD-B0F0-BF3840CDFB4E}"/>
          </ac:picMkLst>
        </pc:picChg>
        <pc:picChg chg="add mod ord">
          <ac:chgData name="carsten jensen" userId="5e00da564bd68a24" providerId="LiveId" clId="{E4A5850D-9C6D-4044-A9F8-D78208F765C7}" dt="2017-09-24T12:43:59.129" v="400" actId="1076"/>
          <ac:picMkLst>
            <pc:docMk/>
            <pc:sldMk cId="2376412436" sldId="324"/>
            <ac:picMk id="6" creationId="{A6BCC527-0B9F-4482-826F-8568676E2D1C}"/>
          </ac:picMkLst>
        </pc:picChg>
        <pc:picChg chg="add mod">
          <ac:chgData name="carsten jensen" userId="5e00da564bd68a24" providerId="LiveId" clId="{E4A5850D-9C6D-4044-A9F8-D78208F765C7}" dt="2017-09-24T12:43:50.320" v="397" actId="14100"/>
          <ac:picMkLst>
            <pc:docMk/>
            <pc:sldMk cId="2376412436" sldId="324"/>
            <ac:picMk id="7" creationId="{043377A3-A2C3-4C45-B3B0-5670DC04DBAD}"/>
          </ac:picMkLst>
        </pc:picChg>
      </pc:sldChg>
      <pc:sldChg chg="addSp delSp modSp add">
        <pc:chgData name="carsten jensen" userId="5e00da564bd68a24" providerId="LiveId" clId="{E4A5850D-9C6D-4044-A9F8-D78208F765C7}" dt="2017-09-24T11:44:44.524" v="50" actId="14100"/>
        <pc:sldMkLst>
          <pc:docMk/>
          <pc:sldMk cId="1827443751" sldId="325"/>
        </pc:sldMkLst>
        <pc:spChg chg="mod">
          <ac:chgData name="carsten jensen" userId="5e00da564bd68a24" providerId="LiveId" clId="{E4A5850D-9C6D-4044-A9F8-D78208F765C7}" dt="2017-09-24T11:44:30.713" v="47" actId="20577"/>
          <ac:spMkLst>
            <pc:docMk/>
            <pc:sldMk cId="1827443751" sldId="325"/>
            <ac:spMk id="2" creationId="{4ED4A72A-03AF-4DF5-BB34-3B7D1ACF7EBF}"/>
          </ac:spMkLst>
        </pc:spChg>
        <pc:spChg chg="del">
          <ac:chgData name="carsten jensen" userId="5e00da564bd68a24" providerId="LiveId" clId="{E4A5850D-9C6D-4044-A9F8-D78208F765C7}" dt="2017-09-24T11:44:36.499" v="48"/>
          <ac:spMkLst>
            <pc:docMk/>
            <pc:sldMk cId="1827443751" sldId="325"/>
            <ac:spMk id="3" creationId="{4621AB29-0FC6-49D7-A026-3AD244635091}"/>
          </ac:spMkLst>
        </pc:spChg>
        <pc:picChg chg="add mod">
          <ac:chgData name="carsten jensen" userId="5e00da564bd68a24" providerId="LiveId" clId="{E4A5850D-9C6D-4044-A9F8-D78208F765C7}" dt="2017-09-24T11:44:44.524" v="50" actId="14100"/>
          <ac:picMkLst>
            <pc:docMk/>
            <pc:sldMk cId="1827443751" sldId="325"/>
            <ac:picMk id="4" creationId="{E9C79558-FEB3-44E7-B58C-C2B09EADCFB8}"/>
          </ac:picMkLst>
        </pc:picChg>
      </pc:sldChg>
      <pc:sldChg chg="addSp delSp modSp add">
        <pc:chgData name="carsten jensen" userId="5e00da564bd68a24" providerId="LiveId" clId="{E4A5850D-9C6D-4044-A9F8-D78208F765C7}" dt="2017-09-24T11:56:05.340" v="57" actId="1076"/>
        <pc:sldMkLst>
          <pc:docMk/>
          <pc:sldMk cId="488031576" sldId="326"/>
        </pc:sldMkLst>
        <pc:spChg chg="add del mod">
          <ac:chgData name="carsten jensen" userId="5e00da564bd68a24" providerId="LiveId" clId="{E4A5850D-9C6D-4044-A9F8-D78208F765C7}" dt="2017-09-24T11:55:57.775" v="54"/>
          <ac:spMkLst>
            <pc:docMk/>
            <pc:sldMk cId="488031576" sldId="326"/>
            <ac:spMk id="5" creationId="{B33D5FE0-EE40-4400-A33C-EACA933D5045}"/>
          </ac:spMkLst>
        </pc:spChg>
        <pc:picChg chg="del">
          <ac:chgData name="carsten jensen" userId="5e00da564bd68a24" providerId="LiveId" clId="{E4A5850D-9C6D-4044-A9F8-D78208F765C7}" dt="2017-09-24T11:54:38.547" v="53" actId="478"/>
          <ac:picMkLst>
            <pc:docMk/>
            <pc:sldMk cId="488031576" sldId="326"/>
            <ac:picMk id="4" creationId="{E9C79558-FEB3-44E7-B58C-C2B09EADCFB8}"/>
          </ac:picMkLst>
        </pc:picChg>
        <pc:picChg chg="add mod">
          <ac:chgData name="carsten jensen" userId="5e00da564bd68a24" providerId="LiveId" clId="{E4A5850D-9C6D-4044-A9F8-D78208F765C7}" dt="2017-09-24T11:56:05.340" v="57" actId="1076"/>
          <ac:picMkLst>
            <pc:docMk/>
            <pc:sldMk cId="488031576" sldId="326"/>
            <ac:picMk id="6" creationId="{2FCE17F8-A553-4A65-B43D-AB65DAF8061D}"/>
          </ac:picMkLst>
        </pc:picChg>
      </pc:sldChg>
      <pc:sldChg chg="add">
        <pc:chgData name="carsten jensen" userId="5e00da564bd68a24" providerId="LiveId" clId="{E4A5850D-9C6D-4044-A9F8-D78208F765C7}" dt="2017-09-24T11:56:38.975" v="58"/>
        <pc:sldMkLst>
          <pc:docMk/>
          <pc:sldMk cId="475391906" sldId="327"/>
        </pc:sldMkLst>
      </pc:sldChg>
      <pc:sldChg chg="addSp delSp modSp add">
        <pc:chgData name="carsten jensen" userId="5e00da564bd68a24" providerId="LiveId" clId="{E4A5850D-9C6D-4044-A9F8-D78208F765C7}" dt="2017-09-24T11:57:24.836" v="63" actId="14100"/>
        <pc:sldMkLst>
          <pc:docMk/>
          <pc:sldMk cId="2307860386" sldId="328"/>
        </pc:sldMkLst>
        <pc:spChg chg="add del mod">
          <ac:chgData name="carsten jensen" userId="5e00da564bd68a24" providerId="LiveId" clId="{E4A5850D-9C6D-4044-A9F8-D78208F765C7}" dt="2017-09-24T11:57:20.346" v="61"/>
          <ac:spMkLst>
            <pc:docMk/>
            <pc:sldMk cId="2307860386" sldId="328"/>
            <ac:spMk id="4" creationId="{FF6501A2-ECFB-4453-A69C-A96136EC53B7}"/>
          </ac:spMkLst>
        </pc:spChg>
        <pc:picChg chg="add mod">
          <ac:chgData name="carsten jensen" userId="5e00da564bd68a24" providerId="LiveId" clId="{E4A5850D-9C6D-4044-A9F8-D78208F765C7}" dt="2017-09-24T11:57:24.836" v="63" actId="14100"/>
          <ac:picMkLst>
            <pc:docMk/>
            <pc:sldMk cId="2307860386" sldId="328"/>
            <ac:picMk id="5" creationId="{F634414E-09B4-4785-8478-4A7DB022F02E}"/>
          </ac:picMkLst>
        </pc:picChg>
        <pc:picChg chg="del">
          <ac:chgData name="carsten jensen" userId="5e00da564bd68a24" providerId="LiveId" clId="{E4A5850D-9C6D-4044-A9F8-D78208F765C7}" dt="2017-09-24T11:57:17.453" v="60" actId="478"/>
          <ac:picMkLst>
            <pc:docMk/>
            <pc:sldMk cId="2307860386" sldId="328"/>
            <ac:picMk id="6" creationId="{2FCE17F8-A553-4A65-B43D-AB65DAF8061D}"/>
          </ac:picMkLst>
        </pc:picChg>
      </pc:sldChg>
      <pc:sldChg chg="addSp modSp add ord">
        <pc:chgData name="carsten jensen" userId="5e00da564bd68a24" providerId="LiveId" clId="{E4A5850D-9C6D-4044-A9F8-D78208F765C7}" dt="2017-09-24T12:48:42.245" v="508" actId="14100"/>
        <pc:sldMkLst>
          <pc:docMk/>
          <pc:sldMk cId="2685475640" sldId="329"/>
        </pc:sldMkLst>
        <pc:picChg chg="add mod">
          <ac:chgData name="carsten jensen" userId="5e00da564bd68a24" providerId="LiveId" clId="{E4A5850D-9C6D-4044-A9F8-D78208F765C7}" dt="2017-09-24T12:48:42.245" v="508" actId="14100"/>
          <ac:picMkLst>
            <pc:docMk/>
            <pc:sldMk cId="2685475640" sldId="329"/>
            <ac:picMk id="2" creationId="{839E0B44-F401-4582-AD7E-183251901B94}"/>
          </ac:picMkLst>
        </pc:picChg>
      </pc:sldChg>
      <pc:sldChg chg="modSp add modAnim">
        <pc:chgData name="carsten jensen" userId="5e00da564bd68a24" providerId="LiveId" clId="{E4A5850D-9C6D-4044-A9F8-D78208F765C7}" dt="2017-09-24T13:01:51.986" v="731"/>
        <pc:sldMkLst>
          <pc:docMk/>
          <pc:sldMk cId="109445394" sldId="330"/>
        </pc:sldMkLst>
        <pc:spChg chg="mod">
          <ac:chgData name="carsten jensen" userId="5e00da564bd68a24" providerId="LiveId" clId="{E4A5850D-9C6D-4044-A9F8-D78208F765C7}" dt="2017-09-24T12:55:25.834" v="560" actId="20577"/>
          <ac:spMkLst>
            <pc:docMk/>
            <pc:sldMk cId="109445394" sldId="330"/>
            <ac:spMk id="2" creationId="{4AE8E658-F05C-45C9-9E51-9508731CC6C5}"/>
          </ac:spMkLst>
        </pc:spChg>
        <pc:spChg chg="mod">
          <ac:chgData name="carsten jensen" userId="5e00da564bd68a24" providerId="LiveId" clId="{E4A5850D-9C6D-4044-A9F8-D78208F765C7}" dt="2017-09-24T13:01:24.599" v="730" actId="20577"/>
          <ac:spMkLst>
            <pc:docMk/>
            <pc:sldMk cId="109445394" sldId="330"/>
            <ac:spMk id="3" creationId="{E74C66C4-E502-4FCA-B8A2-4AA66CDDA972}"/>
          </ac:spMkLst>
        </pc:spChg>
      </pc:sldChg>
      <pc:sldChg chg="modSp add del">
        <pc:chgData name="carsten jensen" userId="5e00da564bd68a24" providerId="LiveId" clId="{E4A5850D-9C6D-4044-A9F8-D78208F765C7}" dt="2017-09-24T12:46:26.538" v="436" actId="2696"/>
        <pc:sldMkLst>
          <pc:docMk/>
          <pc:sldMk cId="1191797613" sldId="330"/>
        </pc:sldMkLst>
        <pc:spChg chg="mod">
          <ac:chgData name="carsten jensen" userId="5e00da564bd68a24" providerId="LiveId" clId="{E4A5850D-9C6D-4044-A9F8-D78208F765C7}" dt="2017-09-24T12:46:20.219" v="435"/>
          <ac:spMkLst>
            <pc:docMk/>
            <pc:sldMk cId="1191797613" sldId="330"/>
            <ac:spMk id="2" creationId="{D278614D-89F0-4B72-971B-185C2AAC7893}"/>
          </ac:spMkLst>
        </pc:spChg>
      </pc:sldChg>
      <pc:sldChg chg="addSp delSp modSp add">
        <pc:chgData name="carsten jensen" userId="5e00da564bd68a24" providerId="LiveId" clId="{E4A5850D-9C6D-4044-A9F8-D78208F765C7}" dt="2017-09-24T13:00:39.030" v="680" actId="14100"/>
        <pc:sldMkLst>
          <pc:docMk/>
          <pc:sldMk cId="1855098385" sldId="331"/>
        </pc:sldMkLst>
        <pc:picChg chg="add del">
          <ac:chgData name="carsten jensen" userId="5e00da564bd68a24" providerId="LiveId" clId="{E4A5850D-9C6D-4044-A9F8-D78208F765C7}" dt="2017-09-24T12:56:17.753" v="567" actId="478"/>
          <ac:picMkLst>
            <pc:docMk/>
            <pc:sldMk cId="1855098385" sldId="331"/>
            <ac:picMk id="2" creationId="{5F5A11AB-4AEA-404B-95BD-EBB38BAFAE4C}"/>
          </ac:picMkLst>
        </pc:picChg>
        <pc:picChg chg="add mod">
          <ac:chgData name="carsten jensen" userId="5e00da564bd68a24" providerId="LiveId" clId="{E4A5850D-9C6D-4044-A9F8-D78208F765C7}" dt="2017-09-24T12:57:11.227" v="570" actId="14100"/>
          <ac:picMkLst>
            <pc:docMk/>
            <pc:sldMk cId="1855098385" sldId="331"/>
            <ac:picMk id="3" creationId="{C5F376A4-FFB4-4B27-9EF4-51C15AF3591E}"/>
          </ac:picMkLst>
        </pc:picChg>
        <pc:picChg chg="add mod">
          <ac:chgData name="carsten jensen" userId="5e00da564bd68a24" providerId="LiveId" clId="{E4A5850D-9C6D-4044-A9F8-D78208F765C7}" dt="2017-09-24T13:00:39.030" v="680" actId="14100"/>
          <ac:picMkLst>
            <pc:docMk/>
            <pc:sldMk cId="1855098385" sldId="331"/>
            <ac:picMk id="4" creationId="{51DBE357-5D34-434E-BE28-431FB70C6D11}"/>
          </ac:picMkLst>
        </pc:picChg>
        <pc:picChg chg="add mod">
          <ac:chgData name="carsten jensen" userId="5e00da564bd68a24" providerId="LiveId" clId="{E4A5850D-9C6D-4044-A9F8-D78208F765C7}" dt="2017-09-24T12:58:27.820" v="576" actId="1076"/>
          <ac:picMkLst>
            <pc:docMk/>
            <pc:sldMk cId="1855098385" sldId="331"/>
            <ac:picMk id="5" creationId="{0A4EBCFF-6844-47FD-B9FF-ED5E36E0FD71}"/>
          </ac:picMkLst>
        </pc:picChg>
        <pc:picChg chg="del">
          <ac:chgData name="carsten jensen" userId="5e00da564bd68a24" providerId="LiveId" clId="{E4A5850D-9C6D-4044-A9F8-D78208F765C7}" dt="2017-09-24T12:56:08.240" v="565" actId="478"/>
          <ac:picMkLst>
            <pc:docMk/>
            <pc:sldMk cId="1855098385" sldId="331"/>
            <ac:picMk id="6" creationId="{A6BCC527-0B9F-4482-826F-8568676E2D1C}"/>
          </ac:picMkLst>
        </pc:picChg>
        <pc:picChg chg="del">
          <ac:chgData name="carsten jensen" userId="5e00da564bd68a24" providerId="LiveId" clId="{E4A5850D-9C6D-4044-A9F8-D78208F765C7}" dt="2017-09-24T12:56:05.721" v="564" actId="478"/>
          <ac:picMkLst>
            <pc:docMk/>
            <pc:sldMk cId="1855098385" sldId="331"/>
            <ac:picMk id="7" creationId="{043377A3-A2C3-4C45-B3B0-5670DC04DBAD}"/>
          </ac:picMkLst>
        </pc:picChg>
      </pc:sldChg>
      <pc:sldChg chg="modSp add">
        <pc:chgData name="carsten jensen" userId="5e00da564bd68a24" providerId="LiveId" clId="{E4A5850D-9C6D-4044-A9F8-D78208F765C7}" dt="2017-09-24T13:15:06.610" v="867" actId="20577"/>
        <pc:sldMkLst>
          <pc:docMk/>
          <pc:sldMk cId="94782428" sldId="332"/>
        </pc:sldMkLst>
        <pc:spChg chg="mod">
          <ac:chgData name="carsten jensen" userId="5e00da564bd68a24" providerId="LiveId" clId="{E4A5850D-9C6D-4044-A9F8-D78208F765C7}" dt="2017-09-24T13:13:16.873" v="745" actId="20577"/>
          <ac:spMkLst>
            <pc:docMk/>
            <pc:sldMk cId="94782428" sldId="332"/>
            <ac:spMk id="2" creationId="{89F5BABD-1021-4207-8D9C-FAB878C278A5}"/>
          </ac:spMkLst>
        </pc:spChg>
        <pc:spChg chg="mod">
          <ac:chgData name="carsten jensen" userId="5e00da564bd68a24" providerId="LiveId" clId="{E4A5850D-9C6D-4044-A9F8-D78208F765C7}" dt="2017-09-24T13:15:06.610" v="867" actId="20577"/>
          <ac:spMkLst>
            <pc:docMk/>
            <pc:sldMk cId="94782428" sldId="332"/>
            <ac:spMk id="3" creationId="{7E54B98D-C263-4535-96DE-4C7BF0911AB8}"/>
          </ac:spMkLst>
        </pc:spChg>
      </pc:sldChg>
      <pc:sldChg chg="addSp delSp modSp add del">
        <pc:chgData name="carsten jensen" userId="5e00da564bd68a24" providerId="LiveId" clId="{E4A5850D-9C6D-4044-A9F8-D78208F765C7}" dt="2017-09-24T13:12:49.068" v="737" actId="2696"/>
        <pc:sldMkLst>
          <pc:docMk/>
          <pc:sldMk cId="1070339424" sldId="332"/>
        </pc:sldMkLst>
        <pc:picChg chg="add del mod">
          <ac:chgData name="carsten jensen" userId="5e00da564bd68a24" providerId="LiveId" clId="{E4A5850D-9C6D-4044-A9F8-D78208F765C7}" dt="2017-09-24T13:12:43.928" v="736" actId="478"/>
          <ac:picMkLst>
            <pc:docMk/>
            <pc:sldMk cId="1070339424" sldId="332"/>
            <ac:picMk id="2" creationId="{14327DF7-9C01-4286-AC0F-D6B60E96C93E}"/>
          </ac:picMkLst>
        </pc:picChg>
      </pc:sldChg>
      <pc:sldChg chg="add del">
        <pc:chgData name="carsten jensen" userId="5e00da564bd68a24" providerId="LiveId" clId="{E4A5850D-9C6D-4044-A9F8-D78208F765C7}" dt="2017-09-24T13:12:50.885" v="738" actId="2696"/>
        <pc:sldMkLst>
          <pc:docMk/>
          <pc:sldMk cId="644881195" sldId="333"/>
        </pc:sldMkLst>
      </pc:sldChg>
      <pc:sldChg chg="modSp add ord">
        <pc:chgData name="carsten jensen" userId="5e00da564bd68a24" providerId="LiveId" clId="{E4A5850D-9C6D-4044-A9F8-D78208F765C7}" dt="2017-09-24T13:16:03.112" v="894" actId="20577"/>
        <pc:sldMkLst>
          <pc:docMk/>
          <pc:sldMk cId="4279152599" sldId="333"/>
        </pc:sldMkLst>
        <pc:spChg chg="mod">
          <ac:chgData name="carsten jensen" userId="5e00da564bd68a24" providerId="LiveId" clId="{E4A5850D-9C6D-4044-A9F8-D78208F765C7}" dt="2017-09-24T13:16:03.112" v="894" actId="20577"/>
          <ac:spMkLst>
            <pc:docMk/>
            <pc:sldMk cId="4279152599" sldId="333"/>
            <ac:spMk id="2" creationId="{977A64DE-2934-45F7-9C8A-C926EEAA6EDF}"/>
          </ac:spMkLst>
        </pc:spChg>
      </pc:sldChg>
      <pc:sldChg chg="modSp add">
        <pc:chgData name="carsten jensen" userId="5e00da564bd68a24" providerId="LiveId" clId="{E4A5850D-9C6D-4044-A9F8-D78208F765C7}" dt="2017-09-24T13:16:31.037" v="911" actId="20577"/>
        <pc:sldMkLst>
          <pc:docMk/>
          <pc:sldMk cId="2154327144" sldId="334"/>
        </pc:sldMkLst>
        <pc:spChg chg="mod">
          <ac:chgData name="carsten jensen" userId="5e00da564bd68a24" providerId="LiveId" clId="{E4A5850D-9C6D-4044-A9F8-D78208F765C7}" dt="2017-09-24T13:16:31.037" v="911" actId="20577"/>
          <ac:spMkLst>
            <pc:docMk/>
            <pc:sldMk cId="2154327144" sldId="334"/>
            <ac:spMk id="2" creationId="{777A34A8-27AC-4016-8A12-7B035122E0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518AB-74EA-4F38-84AB-D976B32D6A2C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7581B-542B-4CF7-9472-1661F938AE5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995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7581B-542B-4CF7-9472-1661F938AE58}" type="slidenum">
              <a:rPr lang="da-DK" smtClean="0"/>
              <a:pPr/>
              <a:t>1</a:t>
            </a:fld>
            <a:endParaRPr lang="da-D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7581B-542B-4CF7-9472-1661F938AE58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7581B-542B-4CF7-9472-1661F938AE58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1608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7581B-542B-4CF7-9472-1661F938AE58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037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a-DK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på ikonet for at tilføje et billede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typografi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a-DK"/>
              <a:t>Klik for at redigere titeltypografi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typografi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B13E9A2-D5AD-4DB4-B6E9-B14A475FB5A4}" type="datetimeFigureOut">
              <a:rPr lang="da-DK" smtClean="0"/>
              <a:pPr/>
              <a:t>12-11-2020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0720A7D-C880-4E86-AD1E-E64E56E27FF9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sz="3600" dirty="0" smtClean="0"/>
              <a:t>SO4: DANSK-IDÉHISTORIE-OPGAVEN </a:t>
            </a:r>
            <a:br>
              <a:rPr lang="da-DK" sz="3600" dirty="0" smtClean="0"/>
            </a:br>
            <a:r>
              <a:rPr lang="da-DK" sz="3100" dirty="0" smtClean="0"/>
              <a:t>DECEMBER 2020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67544" y="3500438"/>
            <a:ext cx="8280920" cy="2214578"/>
          </a:xfrm>
        </p:spPr>
        <p:txBody>
          <a:bodyPr>
            <a:normAutofit/>
          </a:bodyPr>
          <a:lstStyle/>
          <a:p>
            <a:r>
              <a:rPr lang="da-DK" sz="3200" b="1" dirty="0" smtClean="0"/>
              <a:t>Krav og gode råd til rapportens opbygning og indhold</a:t>
            </a:r>
          </a:p>
        </p:txBody>
      </p:sp>
      <p:pic>
        <p:nvPicPr>
          <p:cNvPr id="4" name="Billed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995" y="448151"/>
            <a:ext cx="2159635" cy="773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Overblik </a:t>
            </a:r>
            <a:r>
              <a:rPr lang="da-DK" smtClean="0"/>
              <a:t>over opgavens </a:t>
            </a:r>
            <a:r>
              <a:rPr lang="da-DK" dirty="0" smtClean="0"/>
              <a:t>dele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da-DK" dirty="0" smtClean="0"/>
              <a:t>- Forside </a:t>
            </a:r>
          </a:p>
          <a:p>
            <a:pPr marL="137160" indent="0">
              <a:buNone/>
            </a:pPr>
            <a:r>
              <a:rPr lang="da-DK" dirty="0" smtClean="0"/>
              <a:t>- Resumé</a:t>
            </a:r>
          </a:p>
          <a:p>
            <a:pPr marL="137160" indent="0">
              <a:buNone/>
            </a:pPr>
            <a:r>
              <a:rPr lang="da-DK" dirty="0" smtClean="0"/>
              <a:t>- Indholdsfortegnelse</a:t>
            </a:r>
          </a:p>
          <a:p>
            <a:pPr marL="137160" indent="0">
              <a:buNone/>
            </a:pPr>
            <a:r>
              <a:rPr lang="da-DK" dirty="0" smtClean="0"/>
              <a:t>- Indledning - med opgaveformulering </a:t>
            </a:r>
          </a:p>
          <a:p>
            <a:pPr marL="137160" indent="0">
              <a:buNone/>
            </a:pPr>
            <a:r>
              <a:rPr lang="da-DK" dirty="0" smtClean="0"/>
              <a:t>- Metodeafsnit</a:t>
            </a:r>
          </a:p>
          <a:p>
            <a:pPr marL="137160" indent="0">
              <a:buNone/>
            </a:pPr>
            <a:r>
              <a:rPr lang="da-DK" dirty="0" smtClean="0"/>
              <a:t>- Besvarelse af opgaveformuleringens dele på forskellige taksonomiske niveauer</a:t>
            </a:r>
          </a:p>
          <a:p>
            <a:pPr marL="137160" indent="0">
              <a:buNone/>
            </a:pPr>
            <a:r>
              <a:rPr lang="da-DK" dirty="0" smtClean="0"/>
              <a:t>- Konklusion </a:t>
            </a:r>
          </a:p>
          <a:p>
            <a:pPr marL="137160" indent="0">
              <a:buNone/>
            </a:pPr>
            <a:r>
              <a:rPr lang="da-DK" dirty="0" smtClean="0"/>
              <a:t>- Litteraturliste </a:t>
            </a:r>
          </a:p>
          <a:p>
            <a:pPr marL="137160" indent="0">
              <a:buNone/>
            </a:pPr>
            <a:r>
              <a:rPr lang="da-DK" dirty="0" smtClean="0"/>
              <a:t>- Evt. bilag </a:t>
            </a:r>
          </a:p>
          <a:p>
            <a:pPr marL="13716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44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</a:t>
            </a:r>
            <a:r>
              <a:rPr lang="da-DK" dirty="0" smtClean="0"/>
              <a:t>apportens længde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da-DK" sz="2400" dirty="0" smtClean="0"/>
              <a:t>7-9 normalsider </a:t>
            </a:r>
            <a:r>
              <a:rPr lang="da-DK" sz="2400" dirty="0"/>
              <a:t>a 2400 anslag (</a:t>
            </a:r>
            <a:r>
              <a:rPr lang="da-DK" sz="2400" dirty="0" smtClean="0"/>
              <a:t>inklusive noter og mellemrum)</a:t>
            </a:r>
          </a:p>
          <a:p>
            <a:pPr marL="137160" indent="0">
              <a:buNone/>
            </a:pPr>
            <a:r>
              <a:rPr lang="da-DK" sz="2400" dirty="0" smtClean="0"/>
              <a:t>Dvs.: mindst 16.800, højst 21.600 anslag</a:t>
            </a:r>
          </a:p>
          <a:p>
            <a:pPr marL="137160" indent="0">
              <a:buNone/>
            </a:pPr>
            <a:endParaRPr lang="da-DK" sz="2400" dirty="0"/>
          </a:p>
          <a:p>
            <a:pPr marL="137160" indent="0">
              <a:buNone/>
            </a:pPr>
            <a:r>
              <a:rPr lang="da-DK" sz="2400" dirty="0" smtClean="0"/>
              <a:t>Dette tæller </a:t>
            </a:r>
            <a:r>
              <a:rPr lang="da-DK" sz="2400" u="sng" dirty="0" smtClean="0"/>
              <a:t>ikke</a:t>
            </a:r>
            <a:r>
              <a:rPr lang="da-DK" sz="2400" dirty="0" smtClean="0"/>
              <a:t> med:</a:t>
            </a:r>
          </a:p>
          <a:p>
            <a:pPr marL="137160" indent="0">
              <a:buNone/>
            </a:pPr>
            <a:r>
              <a:rPr lang="da-DK" sz="2400" dirty="0" smtClean="0"/>
              <a:t>- forside</a:t>
            </a:r>
          </a:p>
          <a:p>
            <a:pPr marL="137160" indent="0">
              <a:buNone/>
            </a:pPr>
            <a:r>
              <a:rPr lang="da-DK" sz="2400" dirty="0" smtClean="0"/>
              <a:t>- indholdsfortegnelse</a:t>
            </a:r>
          </a:p>
          <a:p>
            <a:pPr marL="137160" indent="0">
              <a:buNone/>
            </a:pPr>
            <a:r>
              <a:rPr lang="da-DK" sz="2400" dirty="0" smtClean="0"/>
              <a:t>- noter </a:t>
            </a:r>
            <a:r>
              <a:rPr lang="da-DK" sz="1900" dirty="0" smtClean="0"/>
              <a:t>(uanset om de er placeret i fodnoter eller i parenteser i løbende tekst)</a:t>
            </a:r>
          </a:p>
          <a:p>
            <a:pPr marL="137160" indent="0">
              <a:buNone/>
            </a:pPr>
            <a:r>
              <a:rPr lang="da-DK" sz="2400" dirty="0" smtClean="0"/>
              <a:t>- litteraturliste </a:t>
            </a:r>
            <a:endParaRPr lang="da-DK" sz="2400" dirty="0"/>
          </a:p>
          <a:p>
            <a:pPr marL="137160" indent="0">
              <a:buNone/>
            </a:pPr>
            <a:r>
              <a:rPr lang="da-DK" sz="2400" dirty="0" smtClean="0"/>
              <a:t>- bilag</a:t>
            </a:r>
            <a:endParaRPr lang="da-DK" sz="2400" dirty="0"/>
          </a:p>
          <a:p>
            <a:pPr marL="137160" indent="0">
              <a:buNone/>
            </a:pPr>
            <a:r>
              <a:rPr lang="da-DK" sz="2400" dirty="0" smtClean="0"/>
              <a:t>- </a:t>
            </a:r>
            <a:r>
              <a:rPr lang="da-DK" sz="2400" dirty="0"/>
              <a:t>f</a:t>
            </a:r>
            <a:r>
              <a:rPr lang="da-DK" sz="2400" dirty="0" smtClean="0"/>
              <a:t>igurer og tabeller</a:t>
            </a:r>
          </a:p>
          <a:p>
            <a:pPr marL="137160" indent="0">
              <a:buNone/>
            </a:pPr>
            <a:endParaRPr lang="da-DK" sz="2400" dirty="0" smtClean="0"/>
          </a:p>
          <a:p>
            <a:pPr marL="137160" indent="0">
              <a:buNone/>
            </a:pPr>
            <a:r>
              <a:rPr lang="da-DK" sz="2400" dirty="0" smtClean="0"/>
              <a:t>Ellers regnes alt med - fra </a:t>
            </a:r>
            <a:r>
              <a:rPr lang="da-DK" sz="2400" dirty="0"/>
              <a:t>og med indledning til og med </a:t>
            </a:r>
            <a:r>
              <a:rPr lang="da-DK" sz="2400" dirty="0" smtClean="0"/>
              <a:t>konklusion.</a:t>
            </a:r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Forside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da-DK" dirty="0" smtClean="0"/>
              <a:t>-   SO3: Dansk-idéhistorie-opgaven</a:t>
            </a:r>
          </a:p>
          <a:p>
            <a:pPr marL="137160" indent="0">
              <a:buNone/>
            </a:pPr>
            <a:r>
              <a:rPr lang="da-DK" dirty="0" smtClean="0"/>
              <a:t>-   Titel på netop din rapport</a:t>
            </a:r>
          </a:p>
          <a:p>
            <a:pPr marL="137160" indent="0">
              <a:buNone/>
            </a:pPr>
            <a:r>
              <a:rPr lang="da-DK" dirty="0" smtClean="0"/>
              <a:t>-   Dit navn </a:t>
            </a:r>
          </a:p>
          <a:p>
            <a:pPr>
              <a:buFontTx/>
              <a:buChar char="-"/>
            </a:pPr>
            <a:r>
              <a:rPr lang="da-DK" dirty="0" smtClean="0"/>
              <a:t>Lærernes navne</a:t>
            </a:r>
            <a:endParaRPr lang="da-DK" dirty="0"/>
          </a:p>
          <a:p>
            <a:pPr>
              <a:buFontTx/>
              <a:buChar char="-"/>
            </a:pPr>
            <a:r>
              <a:rPr lang="da-DK" dirty="0" smtClean="0"/>
              <a:t>Gymnasium  </a:t>
            </a:r>
            <a:endParaRPr lang="da-DK" dirty="0"/>
          </a:p>
          <a:p>
            <a:pPr>
              <a:buFontTx/>
              <a:buChar char="-"/>
            </a:pPr>
            <a:r>
              <a:rPr lang="da-DK" dirty="0" smtClean="0"/>
              <a:t>Dato og år</a:t>
            </a:r>
          </a:p>
          <a:p>
            <a:pPr>
              <a:buFontTx/>
              <a:buChar char="-"/>
            </a:pPr>
            <a:r>
              <a:rPr lang="da-DK" dirty="0" smtClean="0"/>
              <a:t>Evt. illustration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001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Resumé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da-DK" dirty="0" smtClean="0"/>
              <a:t>Fylder 10-20 linjer</a:t>
            </a:r>
          </a:p>
          <a:p>
            <a:pPr marL="137160" indent="0">
              <a:buNone/>
            </a:pPr>
            <a:endParaRPr lang="da-DK" dirty="0" smtClean="0"/>
          </a:p>
          <a:p>
            <a:pPr marL="137160" indent="0">
              <a:buNone/>
            </a:pPr>
            <a:r>
              <a:rPr lang="da-DK" dirty="0" smtClean="0"/>
              <a:t>Indeholder</a:t>
            </a:r>
          </a:p>
          <a:p>
            <a:pPr>
              <a:buFontTx/>
              <a:buChar char="-"/>
            </a:pPr>
            <a:r>
              <a:rPr lang="da-DK" dirty="0"/>
              <a:t>p</a:t>
            </a:r>
            <a:r>
              <a:rPr lang="da-DK" dirty="0" smtClean="0"/>
              <a:t>ræsentation af problemstilling og opgaveformulering</a:t>
            </a:r>
          </a:p>
          <a:p>
            <a:pPr>
              <a:buFontTx/>
              <a:buChar char="-"/>
            </a:pPr>
            <a:r>
              <a:rPr lang="da-DK" dirty="0"/>
              <a:t>m</a:t>
            </a:r>
            <a:r>
              <a:rPr lang="da-DK" dirty="0" smtClean="0"/>
              <a:t>etoder til besvarelsen</a:t>
            </a:r>
          </a:p>
          <a:p>
            <a:pPr>
              <a:buFontTx/>
              <a:buChar char="-"/>
            </a:pPr>
            <a:r>
              <a:rPr lang="da-DK" dirty="0" smtClean="0"/>
              <a:t>resultater/konklusioner</a:t>
            </a:r>
          </a:p>
          <a:p>
            <a:pPr>
              <a:buFontTx/>
              <a:buChar char="-"/>
            </a:pPr>
            <a:endParaRPr lang="da-DK" dirty="0"/>
          </a:p>
          <a:p>
            <a:pPr marL="137160" indent="0">
              <a:buNone/>
            </a:pPr>
            <a:r>
              <a:rPr lang="da-DK" sz="2000" i="1" dirty="0" smtClean="0"/>
              <a:t>(Indsat link med nærmere anvisninger)</a:t>
            </a:r>
            <a:endParaRPr lang="da-DK" sz="2000" i="1" dirty="0"/>
          </a:p>
        </p:txBody>
      </p:sp>
    </p:spTree>
    <p:extLst>
      <p:ext uri="{BB962C8B-B14F-4D97-AF65-F5344CB8AC3E}">
        <p14:creationId xmlns:p14="http://schemas.microsoft.com/office/powerpoint/2010/main" val="52717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Indholdsfortegnelse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a-DK" dirty="0" smtClean="0"/>
          </a:p>
          <a:p>
            <a:r>
              <a:rPr lang="da-DK" dirty="0"/>
              <a:t>K</a:t>
            </a:r>
            <a:r>
              <a:rPr lang="da-DK" dirty="0" smtClean="0"/>
              <a:t>apiteloverskrifter til </a:t>
            </a:r>
            <a:r>
              <a:rPr lang="da-DK" dirty="0"/>
              <a:t>venstre, sidetal til </a:t>
            </a:r>
            <a:r>
              <a:rPr lang="da-DK" dirty="0" smtClean="0"/>
              <a:t>højre.</a:t>
            </a:r>
          </a:p>
          <a:p>
            <a:r>
              <a:rPr lang="da-DK" dirty="0" smtClean="0"/>
              <a:t>Forside og resumé er de underforståede sider 1-2. </a:t>
            </a:r>
          </a:p>
          <a:p>
            <a:r>
              <a:rPr lang="da-DK" dirty="0" smtClean="0"/>
              <a:t>Alle </a:t>
            </a:r>
            <a:r>
              <a:rPr lang="da-DK" dirty="0"/>
              <a:t>overskrifter og underoverskrifter inde i opgaven </a:t>
            </a:r>
            <a:r>
              <a:rPr lang="da-DK" dirty="0" smtClean="0"/>
              <a:t>– startende med indledningen - skal </a:t>
            </a:r>
            <a:r>
              <a:rPr lang="da-DK" dirty="0"/>
              <a:t>fremgå af </a:t>
            </a:r>
            <a:r>
              <a:rPr lang="da-DK" dirty="0" smtClean="0"/>
              <a:t>indholdsfortegnelsen</a:t>
            </a:r>
            <a:r>
              <a:rPr lang="da-DK" dirty="0"/>
              <a:t> </a:t>
            </a:r>
            <a:r>
              <a:rPr lang="da-DK" dirty="0" smtClean="0"/>
              <a:t>og nummereres.</a:t>
            </a:r>
          </a:p>
          <a:p>
            <a:r>
              <a:rPr lang="da-DK" dirty="0" smtClean="0"/>
              <a:t>Bilag skal også fremgå her.</a:t>
            </a:r>
          </a:p>
          <a:p>
            <a:pPr marL="137160" indent="0">
              <a:buNone/>
            </a:pPr>
            <a:r>
              <a:rPr lang="da-DK" dirty="0" smtClean="0"/>
              <a:t>-------------------------------------------------- </a:t>
            </a:r>
          </a:p>
          <a:p>
            <a:r>
              <a:rPr lang="da-DK" dirty="0" smtClean="0"/>
              <a:t>Brug </a:t>
            </a:r>
            <a:r>
              <a:rPr lang="da-DK" dirty="0"/>
              <a:t>ikke </a:t>
            </a:r>
            <a:r>
              <a:rPr lang="da-DK" dirty="0" smtClean="0"/>
              <a:t>opgaveformuleringens dele som titler til dine afsnit. Kald dem heller ikke fx ”analyse” eller ”diskussion”.</a:t>
            </a:r>
            <a:endParaRPr lang="da-DK" dirty="0"/>
          </a:p>
          <a:p>
            <a:pPr marL="137160"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4875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Indledning – med opgaveformulering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37160" indent="0">
              <a:buNone/>
            </a:pPr>
            <a:r>
              <a:rPr lang="da-DK" dirty="0" smtClean="0"/>
              <a:t>   Begynd med kortfattet at føre læseren ind i emnet og problemstillingen. </a:t>
            </a:r>
            <a:endParaRPr lang="da-DK" dirty="0"/>
          </a:p>
          <a:p>
            <a:pPr marL="137160" indent="0">
              <a:buNone/>
            </a:pPr>
            <a:r>
              <a:rPr lang="da-DK" dirty="0" smtClean="0"/>
              <a:t>   Derefter skal din tekst lede frem til en præsentation af opgaveformuleringens dele </a:t>
            </a:r>
            <a:r>
              <a:rPr lang="da-DK" dirty="0"/>
              <a:t>(</a:t>
            </a:r>
            <a:r>
              <a:rPr lang="da-DK" dirty="0" smtClean="0"/>
              <a:t>de forskellige taksonomiske niveauer). </a:t>
            </a:r>
            <a:r>
              <a:rPr lang="da-DK" dirty="0"/>
              <a:t>Samtidig præsenterer du den røde tråd i rapporten – l</a:t>
            </a:r>
            <a:r>
              <a:rPr lang="da-DK" dirty="0" smtClean="0"/>
              <a:t>æseren fornemmer </a:t>
            </a:r>
            <a:r>
              <a:rPr lang="da-DK" dirty="0"/>
              <a:t>en klar sammenhæng mellem </a:t>
            </a:r>
            <a:r>
              <a:rPr lang="da-DK" u="sng" dirty="0"/>
              <a:t>alle</a:t>
            </a:r>
            <a:r>
              <a:rPr lang="da-DK" dirty="0"/>
              <a:t> dele i rapporten.</a:t>
            </a:r>
            <a:endParaRPr lang="da-DK" dirty="0" smtClean="0"/>
          </a:p>
          <a:p>
            <a:pPr marL="137160" indent="0">
              <a:buNone/>
            </a:pPr>
            <a:r>
              <a:rPr lang="da-DK" dirty="0"/>
              <a:t> </a:t>
            </a:r>
            <a:r>
              <a:rPr lang="da-DK" dirty="0" smtClean="0"/>
              <a:t>  Alle dele af problemstillingen og opgaveformuleringen skal gengives tydeligt og ordret - evt. skrevet med </a:t>
            </a:r>
            <a:r>
              <a:rPr lang="da-DK" b="1" dirty="0" smtClean="0"/>
              <a:t>fed</a:t>
            </a:r>
            <a:r>
              <a:rPr lang="da-DK" dirty="0" smtClean="0"/>
              <a:t>, placeret i en boks el.lign.</a:t>
            </a:r>
          </a:p>
          <a:p>
            <a:pPr marL="137160" indent="0">
              <a:buNone/>
            </a:pPr>
            <a:r>
              <a:rPr lang="da-DK" dirty="0" smtClean="0"/>
              <a:t>-----------------------------------------------------------</a:t>
            </a:r>
          </a:p>
          <a:p>
            <a:pPr marL="137160" indent="0">
              <a:buNone/>
            </a:pPr>
            <a:r>
              <a:rPr lang="da-DK" dirty="0" smtClean="0"/>
              <a:t>Det er en god ide at skrive på indledningen både i begyndelsen og i slutningen af arbejdsprocessen.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867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Metodeafsnit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da-DK" sz="8000" dirty="0" smtClean="0"/>
              <a:t>Enkelt sagt: Hvordan vil du besvare problemstilling og opgaveformulering? Og hvorfor vælger du netop de fremgangsmåder?</a:t>
            </a:r>
          </a:p>
          <a:p>
            <a:endParaRPr lang="da-DK" sz="8000" dirty="0" smtClean="0"/>
          </a:p>
          <a:p>
            <a:r>
              <a:rPr lang="da-DK" sz="8000" dirty="0" smtClean="0"/>
              <a:t>Hvilket materiale (fx fiktionslitteratur og historiske kilder), hvilken </a:t>
            </a:r>
            <a:r>
              <a:rPr lang="da-DK" sz="8000" dirty="0"/>
              <a:t>fremgangsmåde og hvilke redskaber (</a:t>
            </a:r>
            <a:r>
              <a:rPr lang="da-DK" sz="8000" dirty="0" smtClean="0"/>
              <a:t>fx </a:t>
            </a:r>
            <a:r>
              <a:rPr lang="da-DK" sz="8000" dirty="0"/>
              <a:t>teorier, </a:t>
            </a:r>
            <a:r>
              <a:rPr lang="da-DK" sz="8000" dirty="0" smtClean="0"/>
              <a:t>modeller, kildekritik) anvender du? Og – meget vigtigt - </a:t>
            </a:r>
            <a:r>
              <a:rPr lang="da-DK" sz="8000" u="sng" dirty="0"/>
              <a:t>hvorfor</a:t>
            </a:r>
            <a:r>
              <a:rPr lang="da-DK" sz="8000" dirty="0"/>
              <a:t>? </a:t>
            </a:r>
            <a:endParaRPr lang="da-DK" sz="8000" dirty="0" smtClean="0"/>
          </a:p>
          <a:p>
            <a:endParaRPr lang="da-DK" sz="8000" dirty="0"/>
          </a:p>
          <a:p>
            <a:r>
              <a:rPr lang="da-DK" sz="8000" dirty="0" smtClean="0"/>
              <a:t>Det kan også være relevant at komme ind på </a:t>
            </a:r>
            <a:r>
              <a:rPr lang="da-DK" sz="8000" u="sng" dirty="0" smtClean="0"/>
              <a:t>begrænsningerne</a:t>
            </a:r>
            <a:r>
              <a:rPr lang="da-DK" sz="8000" dirty="0" smtClean="0"/>
              <a:t> ved dine valg.</a:t>
            </a:r>
            <a:endParaRPr lang="da-DK" sz="8000" dirty="0"/>
          </a:p>
          <a:p>
            <a:endParaRPr lang="da-DK" sz="8000" dirty="0" smtClean="0"/>
          </a:p>
          <a:p>
            <a:r>
              <a:rPr lang="da-DK" sz="8000" dirty="0" smtClean="0"/>
              <a:t>Brug de metode- og analysebegreber</a:t>
            </a:r>
            <a:r>
              <a:rPr lang="da-DK" sz="8000" dirty="0"/>
              <a:t>, </a:t>
            </a:r>
            <a:r>
              <a:rPr lang="da-DK" sz="8000" dirty="0" smtClean="0"/>
              <a:t>du kender fra dansk og idéhistorie. </a:t>
            </a:r>
          </a:p>
          <a:p>
            <a:pPr marL="137160" indent="0">
              <a:buNone/>
            </a:pPr>
            <a:r>
              <a:rPr lang="da-DK" sz="8000" dirty="0" smtClean="0"/>
              <a:t>-----------------------------------------------------------------------</a:t>
            </a:r>
            <a:endParaRPr lang="da-DK" sz="8000" dirty="0"/>
          </a:p>
          <a:p>
            <a:r>
              <a:rPr lang="da-DK" sz="8000" dirty="0" smtClean="0"/>
              <a:t>Skriv på metodeafsnittet både før</a:t>
            </a:r>
            <a:r>
              <a:rPr lang="da-DK" sz="8000" dirty="0"/>
              <a:t>, under og efter </a:t>
            </a:r>
            <a:r>
              <a:rPr lang="da-DK" sz="8000" dirty="0" smtClean="0"/>
              <a:t>selve besvarelsen af opgaveformuleringen</a:t>
            </a:r>
            <a:r>
              <a:rPr lang="da-DK" sz="8000" dirty="0"/>
              <a:t>!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779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Det redegørende niveau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Her skal du præsentere fakta – og </a:t>
            </a:r>
            <a:r>
              <a:rPr lang="da-DK" sz="2400" u="sng" dirty="0" smtClean="0"/>
              <a:t>ikke</a:t>
            </a:r>
            <a:r>
              <a:rPr lang="da-DK" sz="2400" dirty="0" smtClean="0"/>
              <a:t> fx analysere eller diskutere.</a:t>
            </a:r>
          </a:p>
          <a:p>
            <a:r>
              <a:rPr lang="da-DK" sz="2400" dirty="0" smtClean="0"/>
              <a:t>Du høster bl.a. point ved at …</a:t>
            </a:r>
          </a:p>
          <a:p>
            <a:pPr>
              <a:buFontTx/>
              <a:buChar char="-"/>
            </a:pPr>
            <a:r>
              <a:rPr lang="da-DK" sz="2400" dirty="0" smtClean="0"/>
              <a:t>udvælge de væsentlige fakta</a:t>
            </a:r>
          </a:p>
          <a:p>
            <a:pPr>
              <a:buFontTx/>
              <a:buChar char="-"/>
            </a:pPr>
            <a:r>
              <a:rPr lang="da-DK" sz="2400" dirty="0" smtClean="0"/>
              <a:t>kombinere dem fra flere forskellige troværdige og relevante steder </a:t>
            </a:r>
            <a:endParaRPr lang="da-DK" sz="2400" dirty="0"/>
          </a:p>
          <a:p>
            <a:pPr>
              <a:buFontTx/>
              <a:buChar char="-"/>
            </a:pPr>
            <a:r>
              <a:rPr lang="da-DK" sz="2400" dirty="0" smtClean="0"/>
              <a:t>formidle dem på en præcis, kortfattet og neutral måde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0911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Det analyserende niveau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Her gælder det om at foretage en grundig, metodisk og selvstændig undersøgelse. </a:t>
            </a:r>
          </a:p>
          <a:p>
            <a:r>
              <a:rPr lang="da-DK" sz="2400" dirty="0"/>
              <a:t>M</a:t>
            </a:r>
            <a:r>
              <a:rPr lang="da-DK" sz="2400" dirty="0" smtClean="0"/>
              <a:t>ange analyser kan beskrives sådan, at du </a:t>
            </a:r>
            <a:r>
              <a:rPr lang="da-DK" sz="2400" dirty="0"/>
              <a:t>nedbryder </a:t>
            </a:r>
            <a:r>
              <a:rPr lang="da-DK" sz="2400" dirty="0" smtClean="0"/>
              <a:t>helheden </a:t>
            </a:r>
            <a:r>
              <a:rPr lang="da-DK" sz="2400" dirty="0"/>
              <a:t>i </a:t>
            </a:r>
            <a:r>
              <a:rPr lang="da-DK" sz="2400" u="sng" dirty="0"/>
              <a:t>dele</a:t>
            </a:r>
            <a:r>
              <a:rPr lang="da-DK" sz="2400" dirty="0"/>
              <a:t> og arbejder </a:t>
            </a:r>
            <a:r>
              <a:rPr lang="da-DK" sz="2400" dirty="0" smtClean="0"/>
              <a:t>med </a:t>
            </a:r>
            <a:r>
              <a:rPr lang="da-DK" sz="2400" dirty="0"/>
              <a:t>dem ved hjælp af de relevante faglige begreber og metoder. Derefter </a:t>
            </a:r>
            <a:r>
              <a:rPr lang="da-DK" sz="2400" u="sng" dirty="0"/>
              <a:t>samler</a:t>
            </a:r>
            <a:r>
              <a:rPr lang="da-DK" sz="2400" dirty="0"/>
              <a:t> du delene igen, så du når frem til noget, der </a:t>
            </a:r>
            <a:r>
              <a:rPr lang="da-DK" sz="2400" dirty="0" smtClean="0"/>
              <a:t>senere kan </a:t>
            </a:r>
            <a:r>
              <a:rPr lang="da-DK" sz="2400" dirty="0"/>
              <a:t>indgå i konklusionen.</a:t>
            </a:r>
            <a:endParaRPr lang="da-DK" sz="2400" dirty="0" smtClean="0"/>
          </a:p>
          <a:p>
            <a:r>
              <a:rPr lang="da-DK" sz="2400" dirty="0"/>
              <a:t>B</a:t>
            </a:r>
            <a:r>
              <a:rPr lang="da-DK" sz="2400" dirty="0" smtClean="0"/>
              <a:t>åde teori og empiri (data, historiske kilder eller en fiktionstekst) skal indgå. </a:t>
            </a:r>
            <a:r>
              <a:rPr lang="da-DK" sz="2400" dirty="0"/>
              <a:t>O</a:t>
            </a:r>
            <a:r>
              <a:rPr lang="da-DK" sz="2400" dirty="0" smtClean="0"/>
              <a:t>g de skal kobles sammen – ikke placeres ”ved siden af” hinanden.</a:t>
            </a:r>
          </a:p>
          <a:p>
            <a:pPr marL="13716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64759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Det diskuterende og/eller vurderende niveau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37160" indent="0">
              <a:buNone/>
            </a:pPr>
            <a:endParaRPr lang="da-DK" dirty="0" smtClean="0"/>
          </a:p>
          <a:p>
            <a:r>
              <a:rPr lang="da-DK" dirty="0" smtClean="0"/>
              <a:t>I en diskussion stiller du forskellige synspunkter op mod hinanden og lader det fremgå overskueligt og velstruktureret, hvordan der argumenteres for og imod. Tænk </a:t>
            </a:r>
            <a:r>
              <a:rPr lang="da-DK" dirty="0"/>
              <a:t>meget gerne i </a:t>
            </a:r>
            <a:r>
              <a:rPr lang="da-DK" u="sng" dirty="0"/>
              <a:t>påstande</a:t>
            </a:r>
            <a:r>
              <a:rPr lang="da-DK" dirty="0"/>
              <a:t>, der bakkes </a:t>
            </a:r>
            <a:r>
              <a:rPr lang="da-DK" dirty="0" smtClean="0"/>
              <a:t>  </a:t>
            </a:r>
          </a:p>
          <a:p>
            <a:pPr marL="137160" indent="0">
              <a:buNone/>
            </a:pPr>
            <a:r>
              <a:rPr lang="da-DK" dirty="0"/>
              <a:t> </a:t>
            </a:r>
            <a:r>
              <a:rPr lang="da-DK" dirty="0" smtClean="0"/>
              <a:t>     op </a:t>
            </a:r>
            <a:r>
              <a:rPr lang="da-DK" dirty="0"/>
              <a:t>af </a:t>
            </a:r>
            <a:r>
              <a:rPr lang="da-DK" u="sng" dirty="0"/>
              <a:t>prioriterede belæg</a:t>
            </a:r>
            <a:r>
              <a:rPr lang="da-DK" dirty="0" smtClean="0"/>
              <a:t>.</a:t>
            </a:r>
          </a:p>
          <a:p>
            <a:pPr marL="137160" indent="0">
              <a:buNone/>
            </a:pPr>
            <a:endParaRPr lang="da-DK" dirty="0"/>
          </a:p>
          <a:p>
            <a:r>
              <a:rPr lang="da-DK" dirty="0" smtClean="0"/>
              <a:t>I en vurdering tager du fagligt begrundet stilling til spørgsmålet</a:t>
            </a:r>
            <a:r>
              <a:rPr lang="da-DK" dirty="0"/>
              <a:t> </a:t>
            </a:r>
            <a:r>
              <a:rPr lang="da-DK" dirty="0" smtClean="0"/>
              <a:t>- meget gerne en </a:t>
            </a:r>
            <a:r>
              <a:rPr lang="da-DK" u="sng" dirty="0" smtClean="0"/>
              <a:t>nuanceret</a:t>
            </a:r>
            <a:r>
              <a:rPr lang="da-DK" dirty="0" smtClean="0"/>
              <a:t> stillingtagen.</a:t>
            </a:r>
          </a:p>
          <a:p>
            <a:endParaRPr lang="da-DK" dirty="0"/>
          </a:p>
          <a:p>
            <a:pPr marL="137160" indent="0">
              <a:buNone/>
            </a:pPr>
            <a:r>
              <a:rPr lang="da-DK" dirty="0" smtClean="0"/>
              <a:t>---------------------------------------------------------------------</a:t>
            </a:r>
          </a:p>
          <a:p>
            <a:endParaRPr lang="da-DK" dirty="0" smtClean="0"/>
          </a:p>
          <a:p>
            <a:r>
              <a:rPr lang="da-DK" dirty="0" smtClean="0"/>
              <a:t>NB! Ofte vil det være naturligt at lade en </a:t>
            </a:r>
            <a:r>
              <a:rPr lang="da-DK" u="sng" dirty="0" smtClean="0"/>
              <a:t>diskussion</a:t>
            </a:r>
            <a:r>
              <a:rPr lang="da-DK" dirty="0" smtClean="0"/>
              <a:t> munde ud i din egen vurdering – eller lade en </a:t>
            </a:r>
            <a:r>
              <a:rPr lang="da-DK" u="sng" dirty="0" smtClean="0"/>
              <a:t>vurdering</a:t>
            </a:r>
            <a:r>
              <a:rPr lang="da-DK" dirty="0" smtClean="0"/>
              <a:t> bygge på en forudgående diskussion. Og således kommer de to til at minde meget om hinanden!  Spørg dine lærere, hvad du bør gøre i netop din rapport.</a:t>
            </a:r>
          </a:p>
          <a:p>
            <a:pPr marL="13716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007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Generelle råd til indholdet – især om sammenhæng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u="sng" dirty="0"/>
              <a:t>Hold hele tiden forbindelsen til </a:t>
            </a:r>
            <a:r>
              <a:rPr lang="da-DK" u="sng" dirty="0" smtClean="0"/>
              <a:t>opgaveformuleringen</a:t>
            </a:r>
            <a:r>
              <a:rPr lang="da-DK" dirty="0" smtClean="0"/>
              <a:t>. </a:t>
            </a:r>
            <a:r>
              <a:rPr lang="da-DK" dirty="0"/>
              <a:t>Vær </a:t>
            </a:r>
            <a:r>
              <a:rPr lang="da-DK" dirty="0" smtClean="0"/>
              <a:t>sikker </a:t>
            </a:r>
            <a:r>
              <a:rPr lang="da-DK" dirty="0"/>
              <a:t>på, at </a:t>
            </a:r>
            <a:r>
              <a:rPr lang="da-DK" dirty="0" smtClean="0"/>
              <a:t>du </a:t>
            </a:r>
            <a:r>
              <a:rPr lang="da-DK" dirty="0"/>
              <a:t>konstant </a:t>
            </a:r>
            <a:r>
              <a:rPr lang="da-DK" dirty="0" smtClean="0"/>
              <a:t>svarer </a:t>
            </a:r>
            <a:r>
              <a:rPr lang="da-DK" dirty="0"/>
              <a:t>på </a:t>
            </a:r>
            <a:r>
              <a:rPr lang="da-DK" dirty="0" smtClean="0"/>
              <a:t>den - eller </a:t>
            </a:r>
            <a:r>
              <a:rPr lang="da-DK" dirty="0"/>
              <a:t>er på </a:t>
            </a:r>
            <a:r>
              <a:rPr lang="da-DK" dirty="0" smtClean="0"/>
              <a:t>vej hen </a:t>
            </a:r>
            <a:r>
              <a:rPr lang="da-DK" dirty="0"/>
              <a:t>til </a:t>
            </a:r>
            <a:r>
              <a:rPr lang="da-DK" dirty="0" smtClean="0"/>
              <a:t>det.</a:t>
            </a:r>
          </a:p>
          <a:p>
            <a:endParaRPr lang="da-DK" dirty="0" smtClean="0"/>
          </a:p>
          <a:p>
            <a:r>
              <a:rPr lang="da-DK" u="sng" dirty="0" smtClean="0"/>
              <a:t>Sammenhæng på tværs af de taksonomiske niveauer</a:t>
            </a:r>
            <a:r>
              <a:rPr lang="da-DK" dirty="0" smtClean="0"/>
              <a:t>. Sørg for (så vidt muligt) at inddrage væsentlige elementer fra det redegørende niveau i din analyse – og videre at inddrage resultater fra det redegørende og det analyserende niveau i din vurdering/diskussion.</a:t>
            </a:r>
          </a:p>
          <a:p>
            <a:endParaRPr lang="da-DK" dirty="0"/>
          </a:p>
          <a:p>
            <a:r>
              <a:rPr lang="da-DK" u="sng" dirty="0"/>
              <a:t>Fasthold en rød tråd</a:t>
            </a:r>
            <a:r>
              <a:rPr lang="da-DK" dirty="0"/>
              <a:t>. Læg vægt på det, der har en klar funktion i opgaven – ved at det peger enten frem eller tilbage mod noget </a:t>
            </a:r>
            <a:r>
              <a:rPr lang="da-DK" dirty="0" smtClean="0"/>
              <a:t>vigtigt.</a:t>
            </a:r>
          </a:p>
          <a:p>
            <a:endParaRPr lang="da-DK" dirty="0"/>
          </a:p>
          <a:p>
            <a:r>
              <a:rPr lang="da-DK" u="sng" dirty="0"/>
              <a:t>Fremhæv </a:t>
            </a:r>
            <a:r>
              <a:rPr lang="da-DK" u="sng" dirty="0" smtClean="0"/>
              <a:t>din </a:t>
            </a:r>
            <a:r>
              <a:rPr lang="da-DK" u="sng" dirty="0"/>
              <a:t>argumentation</a:t>
            </a:r>
            <a:r>
              <a:rPr lang="da-DK" dirty="0"/>
              <a:t> </a:t>
            </a:r>
            <a:r>
              <a:rPr lang="da-DK" dirty="0" smtClean="0"/>
              <a:t>overalt i opgaven.</a:t>
            </a:r>
          </a:p>
          <a:p>
            <a:endParaRPr lang="da-DK" dirty="0"/>
          </a:p>
          <a:p>
            <a:r>
              <a:rPr lang="da-DK" u="sng" dirty="0"/>
              <a:t>Nævn </a:t>
            </a:r>
            <a:r>
              <a:rPr lang="da-DK" u="sng" dirty="0" smtClean="0"/>
              <a:t>årsagerne </a:t>
            </a:r>
            <a:r>
              <a:rPr lang="da-DK" u="sng" dirty="0"/>
              <a:t>til </a:t>
            </a:r>
            <a:r>
              <a:rPr lang="da-DK" u="sng" dirty="0" smtClean="0"/>
              <a:t>dine </a:t>
            </a:r>
            <a:r>
              <a:rPr lang="da-DK" u="sng" dirty="0"/>
              <a:t>valg undervejs</a:t>
            </a:r>
            <a:r>
              <a:rPr lang="da-DK" dirty="0"/>
              <a:t>: Sørg for at føre læseren rundt i opgaven ved på vigtige steder at forklare, </a:t>
            </a:r>
            <a:r>
              <a:rPr lang="da-DK" u="sng" dirty="0"/>
              <a:t>hvorfor</a:t>
            </a:r>
            <a:r>
              <a:rPr lang="da-DK" dirty="0"/>
              <a:t> </a:t>
            </a:r>
            <a:r>
              <a:rPr lang="da-DK" dirty="0" smtClean="0"/>
              <a:t>du </a:t>
            </a:r>
            <a:r>
              <a:rPr lang="da-DK" dirty="0"/>
              <a:t>gør, hvad </a:t>
            </a:r>
            <a:r>
              <a:rPr lang="da-DK" dirty="0" smtClean="0"/>
              <a:t>du gør</a:t>
            </a:r>
            <a:r>
              <a:rPr lang="da-DK" dirty="0"/>
              <a:t>.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6777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Konklusion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137160" indent="0">
              <a:buNone/>
            </a:pPr>
            <a:r>
              <a:rPr lang="da-DK" sz="6200" dirty="0"/>
              <a:t>K</a:t>
            </a:r>
            <a:r>
              <a:rPr lang="da-DK" sz="6200" dirty="0" smtClean="0"/>
              <a:t>onklusionen skal: </a:t>
            </a:r>
          </a:p>
          <a:p>
            <a:pPr marL="137160" indent="0">
              <a:buNone/>
            </a:pPr>
            <a:r>
              <a:rPr lang="da-DK" sz="6200" dirty="0" smtClean="0"/>
              <a:t>- give svar </a:t>
            </a:r>
            <a:r>
              <a:rPr lang="da-DK" sz="6200" dirty="0"/>
              <a:t>på </a:t>
            </a:r>
            <a:r>
              <a:rPr lang="da-DK" sz="6200" u="sng" dirty="0"/>
              <a:t>alle</a:t>
            </a:r>
            <a:r>
              <a:rPr lang="da-DK" sz="6200" dirty="0"/>
              <a:t> </a:t>
            </a:r>
            <a:r>
              <a:rPr lang="da-DK" sz="6200" dirty="0" smtClean="0"/>
              <a:t>dele af din </a:t>
            </a:r>
            <a:r>
              <a:rPr lang="da-DK" sz="6200" u="sng" dirty="0" smtClean="0"/>
              <a:t>opgaveformulering</a:t>
            </a:r>
            <a:r>
              <a:rPr lang="da-DK" sz="6200" dirty="0" smtClean="0"/>
              <a:t> </a:t>
            </a:r>
            <a:r>
              <a:rPr lang="da-DK" sz="6200" dirty="0"/>
              <a:t>- dog med hovedvægt på </a:t>
            </a:r>
            <a:r>
              <a:rPr lang="da-DK" sz="6200" dirty="0" smtClean="0"/>
              <a:t>det analyserende </a:t>
            </a:r>
            <a:r>
              <a:rPr lang="da-DK" sz="6200" dirty="0"/>
              <a:t>og </a:t>
            </a:r>
            <a:r>
              <a:rPr lang="da-DK" sz="6200" dirty="0" smtClean="0"/>
              <a:t>det diskuterende/vurderende niveau.</a:t>
            </a:r>
            <a:endParaRPr lang="da-DK" sz="6200" dirty="0"/>
          </a:p>
          <a:p>
            <a:pPr marL="137160" indent="0">
              <a:buNone/>
            </a:pPr>
            <a:r>
              <a:rPr lang="da-DK" sz="6200" dirty="0"/>
              <a:t>-</a:t>
            </a:r>
            <a:r>
              <a:rPr lang="da-DK" sz="6200" dirty="0" smtClean="0"/>
              <a:t> Samtidig fremstå som et svar på </a:t>
            </a:r>
            <a:r>
              <a:rPr lang="da-DK" sz="6200" u="sng" dirty="0" smtClean="0"/>
              <a:t>problemstillingen</a:t>
            </a:r>
            <a:r>
              <a:rPr lang="da-DK" sz="6200" dirty="0" smtClean="0"/>
              <a:t>.</a:t>
            </a:r>
            <a:endParaRPr lang="da-DK" sz="6200" dirty="0"/>
          </a:p>
          <a:p>
            <a:pPr marL="137160" indent="0">
              <a:buNone/>
            </a:pPr>
            <a:endParaRPr lang="da-DK" sz="6200" dirty="0"/>
          </a:p>
          <a:p>
            <a:pPr marL="137160" indent="0">
              <a:buNone/>
            </a:pPr>
            <a:r>
              <a:rPr lang="da-DK" sz="6200" dirty="0" smtClean="0"/>
              <a:t>Konklusionen skal </a:t>
            </a:r>
            <a:r>
              <a:rPr lang="da-DK" sz="6200" b="1" dirty="0" smtClean="0"/>
              <a:t>ikke</a:t>
            </a:r>
            <a:r>
              <a:rPr lang="da-DK" sz="6200" dirty="0" smtClean="0"/>
              <a:t>: </a:t>
            </a:r>
          </a:p>
          <a:p>
            <a:pPr marL="137160" indent="0">
              <a:buNone/>
            </a:pPr>
            <a:r>
              <a:rPr lang="da-DK" sz="6200" dirty="0" smtClean="0"/>
              <a:t>- inddrage </a:t>
            </a:r>
            <a:r>
              <a:rPr lang="da-DK" sz="6200" dirty="0"/>
              <a:t>nyt stof </a:t>
            </a:r>
            <a:r>
              <a:rPr lang="da-DK" sz="6200" dirty="0" smtClean="0"/>
              <a:t>eller nye synsvinkler.</a:t>
            </a:r>
            <a:endParaRPr lang="da-DK" sz="6200" dirty="0"/>
          </a:p>
          <a:p>
            <a:pPr marL="137160" indent="0">
              <a:buNone/>
            </a:pPr>
            <a:r>
              <a:rPr lang="da-DK" sz="6200" dirty="0" smtClean="0"/>
              <a:t>- fortælle, </a:t>
            </a:r>
            <a:r>
              <a:rPr lang="da-DK" sz="6200" dirty="0"/>
              <a:t>i hvor høj grad </a:t>
            </a:r>
            <a:r>
              <a:rPr lang="da-DK" sz="6200" dirty="0" smtClean="0"/>
              <a:t>du </a:t>
            </a:r>
            <a:r>
              <a:rPr lang="da-DK" sz="6200" dirty="0"/>
              <a:t>er blevet klogere eller har udviklet </a:t>
            </a:r>
            <a:r>
              <a:rPr lang="da-DK" sz="6200" dirty="0" smtClean="0"/>
              <a:t>dig</a:t>
            </a:r>
            <a:endParaRPr lang="da-DK" sz="6200" dirty="0"/>
          </a:p>
          <a:p>
            <a:pPr marL="137160" indent="0">
              <a:buNone/>
            </a:pPr>
            <a:r>
              <a:rPr lang="da-DK" sz="6200" dirty="0" smtClean="0"/>
              <a:t>- oplyse, </a:t>
            </a:r>
            <a:r>
              <a:rPr lang="da-DK" sz="6200" dirty="0"/>
              <a:t>hvordan </a:t>
            </a:r>
            <a:r>
              <a:rPr lang="da-DK" sz="6200" dirty="0" smtClean="0"/>
              <a:t>du </a:t>
            </a:r>
            <a:r>
              <a:rPr lang="da-DK" sz="6200" dirty="0"/>
              <a:t>har arbejdet med stoffet </a:t>
            </a:r>
            <a:r>
              <a:rPr lang="da-DK" sz="6200" dirty="0" smtClean="0"/>
              <a:t>(metode</a:t>
            </a:r>
            <a:r>
              <a:rPr lang="da-DK" sz="6200" dirty="0"/>
              <a:t>)</a:t>
            </a:r>
          </a:p>
          <a:p>
            <a:pPr marL="137160" indent="0">
              <a:buNone/>
            </a:pPr>
            <a:endParaRPr lang="da-DK" sz="6200" dirty="0"/>
          </a:p>
          <a:p>
            <a:pPr marL="137160" indent="0">
              <a:buNone/>
            </a:pPr>
            <a:r>
              <a:rPr lang="da-DK" sz="6200" dirty="0"/>
              <a:t>----------------------------------------------------------------------------</a:t>
            </a:r>
          </a:p>
          <a:p>
            <a:pPr marL="137160" indent="0">
              <a:buNone/>
            </a:pPr>
            <a:endParaRPr lang="da-DK" sz="6200" dirty="0"/>
          </a:p>
          <a:p>
            <a:pPr marL="137160" indent="0">
              <a:buNone/>
            </a:pPr>
            <a:r>
              <a:rPr lang="da-DK" sz="6200" dirty="0"/>
              <a:t>Om </a:t>
            </a:r>
            <a:r>
              <a:rPr lang="da-DK" sz="6200" dirty="0" smtClean="0"/>
              <a:t>det er oplagt med </a:t>
            </a:r>
            <a:r>
              <a:rPr lang="da-DK" sz="6200" u="sng" dirty="0"/>
              <a:t>del</a:t>
            </a:r>
            <a:r>
              <a:rPr lang="da-DK" sz="6200" dirty="0"/>
              <a:t>konklusioner undervejs … spørg </a:t>
            </a:r>
            <a:r>
              <a:rPr lang="da-DK" sz="6200" dirty="0" smtClean="0"/>
              <a:t>lærerne!</a:t>
            </a:r>
            <a:endParaRPr lang="da-DK" sz="62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2894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Noget om henvisninger og litteraturliste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Tx/>
              <a:buChar char="-"/>
            </a:pPr>
            <a:endParaRPr lang="da-DK" i="1" dirty="0" smtClean="0"/>
          </a:p>
          <a:p>
            <a:pPr>
              <a:buFontTx/>
              <a:buChar char="-"/>
            </a:pPr>
            <a:endParaRPr lang="da-DK" sz="2600" i="1" dirty="0"/>
          </a:p>
          <a:p>
            <a:r>
              <a:rPr lang="da-DK" sz="2600" i="1" dirty="0" smtClean="0"/>
              <a:t>Helt generelt: Er du i tvivl om henvisningsteknik i praksis samt opstilling af litteraturliste – så er der hjælp hos bibliotekar Maria. I skrivedagene har hun åbent på biblioteket om formiddagen onsdag d. 9.12. </a:t>
            </a:r>
            <a:r>
              <a:rPr lang="da-DK" sz="2600" i="1" dirty="0" smtClean="0"/>
              <a:t> Se </a:t>
            </a:r>
            <a:r>
              <a:rPr lang="da-DK" sz="2600" i="1" dirty="0" smtClean="0"/>
              <a:t> listen over databaser og gode hjemmesider, samt guides til, hvordan du sætter kilder ind, på </a:t>
            </a:r>
            <a:r>
              <a:rPr lang="da-DK" sz="2600" i="1" dirty="0" err="1" smtClean="0"/>
              <a:t>lectio</a:t>
            </a:r>
            <a:r>
              <a:rPr lang="da-DK" sz="2600" i="1" dirty="0" smtClean="0"/>
              <a:t> (under ”aktuel information” og på 9.12)  </a:t>
            </a:r>
            <a:endParaRPr lang="da-DK" sz="2600" dirty="0" smtClean="0"/>
          </a:p>
          <a:p>
            <a:pPr marL="137160" indent="0">
              <a:buNone/>
            </a:pPr>
            <a:endParaRPr lang="da-DK" sz="2600" i="1" dirty="0" smtClean="0"/>
          </a:p>
          <a:p>
            <a:pPr marL="137160" indent="0">
              <a:buNone/>
            </a:pPr>
            <a:endParaRPr lang="da-DK" sz="2600" i="1" dirty="0" smtClean="0"/>
          </a:p>
          <a:p>
            <a:r>
              <a:rPr lang="da-DK" sz="2600" dirty="0"/>
              <a:t>D</a:t>
            </a:r>
            <a:r>
              <a:rPr lang="da-DK" sz="2600" dirty="0" smtClean="0"/>
              <a:t>u skal henvise </a:t>
            </a:r>
            <a:r>
              <a:rPr lang="da-DK" sz="2600" dirty="0"/>
              <a:t>til alt det materiale, </a:t>
            </a:r>
            <a:r>
              <a:rPr lang="da-DK" sz="2600" dirty="0" smtClean="0"/>
              <a:t>du anvender og bygger på. Det gælder også andet end citater. Og det gælder alle dele af opgaven – dog ikke resumé og konklusion. </a:t>
            </a:r>
            <a:endParaRPr lang="da-DK" sz="2600" dirty="0"/>
          </a:p>
          <a:p>
            <a:r>
              <a:rPr lang="da-DK" sz="2600" dirty="0"/>
              <a:t>S</a:t>
            </a:r>
            <a:r>
              <a:rPr lang="da-DK" sz="2600" dirty="0" smtClean="0"/>
              <a:t>elvom du pænt sørger for en henvisning, skal du ikke lægge </a:t>
            </a:r>
            <a:r>
              <a:rPr lang="da-DK" sz="2600" dirty="0"/>
              <a:t>dig for tæt op ad andre </a:t>
            </a:r>
            <a:r>
              <a:rPr lang="da-DK" sz="2600" dirty="0" smtClean="0"/>
              <a:t>teksters formuleringer. Hvis du har brug for at gengive tekst </a:t>
            </a:r>
            <a:r>
              <a:rPr lang="da-DK" sz="2600" dirty="0"/>
              <a:t>ordret, skal du </a:t>
            </a:r>
            <a:r>
              <a:rPr lang="da-DK" sz="2600" dirty="0" smtClean="0"/>
              <a:t>bruge anførselstegn (og selvfølgelig henvisning).</a:t>
            </a:r>
          </a:p>
          <a:p>
            <a:pPr marL="137160" indent="0">
              <a:buNone/>
            </a:pPr>
            <a:r>
              <a:rPr lang="da-DK" sz="2600" dirty="0"/>
              <a:t> </a:t>
            </a:r>
          </a:p>
          <a:p>
            <a:r>
              <a:rPr lang="da-DK" sz="2600" dirty="0"/>
              <a:t>I</a:t>
            </a:r>
            <a:r>
              <a:rPr lang="da-DK" sz="2600" dirty="0" smtClean="0"/>
              <a:t> </a:t>
            </a:r>
            <a:r>
              <a:rPr lang="da-DK" sz="2600" dirty="0"/>
              <a:t>litteraturlisten </a:t>
            </a:r>
            <a:r>
              <a:rPr lang="da-DK" sz="2600" dirty="0" smtClean="0"/>
              <a:t>skal du nævne </a:t>
            </a:r>
            <a:r>
              <a:rPr lang="da-DK" sz="2600" dirty="0"/>
              <a:t>alt, hvad </a:t>
            </a:r>
            <a:r>
              <a:rPr lang="da-DK" sz="2600" dirty="0" smtClean="0"/>
              <a:t>du </a:t>
            </a:r>
            <a:r>
              <a:rPr lang="da-DK" sz="2600" dirty="0"/>
              <a:t>direkte har brugt - hvilket jo fremgår </a:t>
            </a:r>
            <a:r>
              <a:rPr lang="da-DK" sz="2600" dirty="0" smtClean="0"/>
              <a:t>af </a:t>
            </a:r>
            <a:r>
              <a:rPr lang="da-DK" sz="2600" dirty="0"/>
              <a:t>henvisningerne.</a:t>
            </a:r>
          </a:p>
          <a:p>
            <a:r>
              <a:rPr lang="da-DK" sz="2600" dirty="0"/>
              <a:t>T</a:t>
            </a:r>
            <a:r>
              <a:rPr lang="da-DK" sz="2600" dirty="0" smtClean="0"/>
              <a:t>il gengæld skal du ikke forlænge litteraturlisten kunstigt </a:t>
            </a:r>
            <a:r>
              <a:rPr lang="da-DK" sz="2600" dirty="0"/>
              <a:t>ved at inddrage noget, </a:t>
            </a:r>
            <a:r>
              <a:rPr lang="da-DK" sz="2600" dirty="0" smtClean="0"/>
              <a:t>du </a:t>
            </a:r>
            <a:r>
              <a:rPr lang="da-DK" sz="2600" dirty="0"/>
              <a:t>ikke </a:t>
            </a:r>
            <a:r>
              <a:rPr lang="da-DK" sz="2600" dirty="0" smtClean="0"/>
              <a:t>har henvist </a:t>
            </a:r>
            <a:r>
              <a:rPr lang="da-DK" sz="2600" dirty="0"/>
              <a:t>til i </a:t>
            </a:r>
            <a:r>
              <a:rPr lang="da-DK" sz="2600" dirty="0" smtClean="0"/>
              <a:t>opgaven.</a:t>
            </a:r>
            <a:r>
              <a:rPr lang="da-DK" dirty="0"/>
              <a:t> </a:t>
            </a:r>
            <a:r>
              <a:rPr lang="da-DK" sz="2400" dirty="0"/>
              <a:t/>
            </a:r>
            <a:br>
              <a:rPr lang="da-DK" sz="2400" dirty="0"/>
            </a:br>
            <a:endParaRPr lang="da-DK" sz="2400" i="1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4445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RP 2009, pp, htx-versio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SRP 2009, pp, htx-version</Template>
  <TotalTime>33962</TotalTime>
  <Words>1105</Words>
  <Application>Microsoft Office PowerPoint</Application>
  <PresentationFormat>Skærmshow (4:3)</PresentationFormat>
  <Paragraphs>125</Paragraphs>
  <Slides>14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1" baseType="lpstr">
      <vt:lpstr>Book Antiqua</vt:lpstr>
      <vt:lpstr>Calibri</vt:lpstr>
      <vt:lpstr>Lucida Sans</vt:lpstr>
      <vt:lpstr>Wingdings</vt:lpstr>
      <vt:lpstr>Wingdings 2</vt:lpstr>
      <vt:lpstr>Wingdings 3</vt:lpstr>
      <vt:lpstr>SRP 2009, pp, htx-version</vt:lpstr>
      <vt:lpstr>  SO4: DANSK-IDÉHISTORIE-OPGAVEN  DECEMBER 2020 </vt:lpstr>
      <vt:lpstr>Overblik over opgavens dele</vt:lpstr>
      <vt:lpstr>Rapportens længde</vt:lpstr>
      <vt:lpstr>Forside</vt:lpstr>
      <vt:lpstr>Resumé</vt:lpstr>
      <vt:lpstr>Indholdsfortegnelse</vt:lpstr>
      <vt:lpstr>Indledning – med opgaveformulering</vt:lpstr>
      <vt:lpstr>Metodeafsnit</vt:lpstr>
      <vt:lpstr>Det redegørende niveau</vt:lpstr>
      <vt:lpstr>Det analyserende niveau</vt:lpstr>
      <vt:lpstr>Det diskuterende og/eller vurderende niveau</vt:lpstr>
      <vt:lpstr>Generelle råd til indholdet – især om sammenhæng</vt:lpstr>
      <vt:lpstr>Konklusion</vt:lpstr>
      <vt:lpstr>Noget om henvisninger og litteraturliste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SRP 2009 htx version</dc:title>
  <dc:creator>Fimmer</dc:creator>
  <cp:lastModifiedBy>Helle Birch</cp:lastModifiedBy>
  <cp:revision>419</cp:revision>
  <cp:lastPrinted>2018-11-14T10:21:53Z</cp:lastPrinted>
  <dcterms:created xsi:type="dcterms:W3CDTF">2009-09-18T12:50:33Z</dcterms:created>
  <dcterms:modified xsi:type="dcterms:W3CDTF">2020-11-12T18:59:44Z</dcterms:modified>
</cp:coreProperties>
</file>