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824" r:id="rId2"/>
    <p:sldId id="722" r:id="rId3"/>
    <p:sldId id="988" r:id="rId4"/>
    <p:sldId id="797" r:id="rId5"/>
    <p:sldId id="257" r:id="rId6"/>
    <p:sldId id="964" r:id="rId7"/>
    <p:sldId id="999" r:id="rId8"/>
    <p:sldId id="861" r:id="rId9"/>
    <p:sldId id="862" r:id="rId10"/>
    <p:sldId id="863" r:id="rId11"/>
    <p:sldId id="967" r:id="rId12"/>
    <p:sldId id="768" r:id="rId13"/>
    <p:sldId id="690" r:id="rId14"/>
    <p:sldId id="991" r:id="rId15"/>
    <p:sldId id="675" r:id="rId16"/>
    <p:sldId id="785" r:id="rId17"/>
    <p:sldId id="784" r:id="rId18"/>
    <p:sldId id="825" r:id="rId19"/>
    <p:sldId id="783" r:id="rId20"/>
    <p:sldId id="992" r:id="rId21"/>
    <p:sldId id="973" r:id="rId22"/>
    <p:sldId id="996" r:id="rId23"/>
    <p:sldId id="1000" r:id="rId24"/>
    <p:sldId id="1013" r:id="rId25"/>
    <p:sldId id="1007" r:id="rId26"/>
    <p:sldId id="983" r:id="rId27"/>
    <p:sldId id="982" r:id="rId28"/>
    <p:sldId id="1012" r:id="rId29"/>
    <p:sldId id="1006" r:id="rId30"/>
    <p:sldId id="968" r:id="rId31"/>
    <p:sldId id="1005" r:id="rId32"/>
    <p:sldId id="469" r:id="rId33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reer" initials="K" lastIdx="1" clrIdx="0">
    <p:extLst>
      <p:ext uri="{19B8F6BF-5375-455C-9EA6-DF929625EA0E}">
        <p15:presenceInfo xmlns:p15="http://schemas.microsoft.com/office/powerpoint/2012/main" userId="340c654a58bde96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FFFEBA"/>
    <a:srgbClr val="CCFF99"/>
    <a:srgbClr val="15F7F7"/>
    <a:srgbClr val="66FF33"/>
    <a:srgbClr val="0EE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yst layout 1 - Markering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yst layout 1 - Markering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yst layout 1 - Markerin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Tema til typografi 1 - Marker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3441" autoAdjust="0"/>
  </p:normalViewPr>
  <p:slideViewPr>
    <p:cSldViewPr>
      <p:cViewPr varScale="1">
        <p:scale>
          <a:sx n="94" d="100"/>
          <a:sy n="94" d="100"/>
        </p:scale>
        <p:origin x="1500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k Kureer" userId="86b58ef16652c9f9" providerId="LiveId" clId="{7348CAC1-3DB7-4ADB-BFBD-929D807856D5}"/>
    <pc:docChg chg="undo custSel addSld delSld modSld sldOrd">
      <pc:chgData name="Henrik Kureer" userId="86b58ef16652c9f9" providerId="LiveId" clId="{7348CAC1-3DB7-4ADB-BFBD-929D807856D5}" dt="2026-04-28T12:03:53.679" v="6160" actId="47"/>
      <pc:docMkLst>
        <pc:docMk/>
      </pc:docMkLst>
      <pc:sldChg chg="addSp modSp mod">
        <pc:chgData name="Henrik Kureer" userId="86b58ef16652c9f9" providerId="LiveId" clId="{7348CAC1-3DB7-4ADB-BFBD-929D807856D5}" dt="2026-04-27T07:16:38.861" v="5934" actId="20577"/>
        <pc:sldMkLst>
          <pc:docMk/>
          <pc:sldMk cId="2519118539" sldId="257"/>
        </pc:sldMkLst>
        <pc:spChg chg="mod">
          <ac:chgData name="Henrik Kureer" userId="86b58ef16652c9f9" providerId="LiveId" clId="{7348CAC1-3DB7-4ADB-BFBD-929D807856D5}" dt="2026-04-27T07:16:38.861" v="5934" actId="20577"/>
          <ac:spMkLst>
            <pc:docMk/>
            <pc:sldMk cId="2519118539" sldId="257"/>
            <ac:spMk id="3" creationId="{7954818C-96B4-404F-E1E7-7652559EE581}"/>
          </ac:spMkLst>
        </pc:spChg>
        <pc:spChg chg="mod">
          <ac:chgData name="Henrik Kureer" userId="86b58ef16652c9f9" providerId="LiveId" clId="{7348CAC1-3DB7-4ADB-BFBD-929D807856D5}" dt="2026-04-20T13:13:17.878" v="5496" actId="1076"/>
          <ac:spMkLst>
            <pc:docMk/>
            <pc:sldMk cId="2519118539" sldId="257"/>
            <ac:spMk id="4" creationId="{758C54C4-6D26-4E4C-F189-BF4E59782003}"/>
          </ac:spMkLst>
        </pc:spChg>
        <pc:spChg chg="add mod">
          <ac:chgData name="Henrik Kureer" userId="86b58ef16652c9f9" providerId="LiveId" clId="{7348CAC1-3DB7-4ADB-BFBD-929D807856D5}" dt="2026-04-20T13:13:13.546" v="5495" actId="1076"/>
          <ac:spMkLst>
            <pc:docMk/>
            <pc:sldMk cId="2519118539" sldId="257"/>
            <ac:spMk id="12" creationId="{2FC642B4-DA24-0066-CDE0-F2CD2A734386}"/>
          </ac:spMkLst>
        </pc:spChg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650668167" sldId="464"/>
        </pc:sldMkLst>
      </pc:sldChg>
      <pc:sldChg chg="addSp delSp modSp mod modAnim">
        <pc:chgData name="Henrik Kureer" userId="86b58ef16652c9f9" providerId="LiveId" clId="{7348CAC1-3DB7-4ADB-BFBD-929D807856D5}" dt="2026-04-28T11:57:48.561" v="6150" actId="1038"/>
        <pc:sldMkLst>
          <pc:docMk/>
          <pc:sldMk cId="3747786614" sldId="469"/>
        </pc:sldMkLst>
        <pc:spChg chg="mod">
          <ac:chgData name="Henrik Kureer" userId="86b58ef16652c9f9" providerId="LiveId" clId="{7348CAC1-3DB7-4ADB-BFBD-929D807856D5}" dt="2026-04-28T11:57:48.561" v="6150" actId="1038"/>
          <ac:spMkLst>
            <pc:docMk/>
            <pc:sldMk cId="3747786614" sldId="469"/>
            <ac:spMk id="9" creationId="{30C1D2F7-F951-7048-E64B-33E4030C7CA9}"/>
          </ac:spMkLst>
        </pc:spChg>
        <pc:picChg chg="mod">
          <ac:chgData name="Henrik Kureer" userId="86b58ef16652c9f9" providerId="LiveId" clId="{7348CAC1-3DB7-4ADB-BFBD-929D807856D5}" dt="2026-04-28T11:57:33.034" v="6147" actId="14100"/>
          <ac:picMkLst>
            <pc:docMk/>
            <pc:sldMk cId="3747786614" sldId="469"/>
            <ac:picMk id="4" creationId="{00000000-0000-0000-0000-000000000000}"/>
          </ac:picMkLst>
        </pc:picChg>
        <pc:picChg chg="mod modCrop">
          <ac:chgData name="Henrik Kureer" userId="86b58ef16652c9f9" providerId="LiveId" clId="{7348CAC1-3DB7-4ADB-BFBD-929D807856D5}" dt="2026-04-28T11:57:26.563" v="6145" actId="1076"/>
          <ac:picMkLst>
            <pc:docMk/>
            <pc:sldMk cId="3747786614" sldId="469"/>
            <ac:picMk id="5" creationId="{862C6F54-4388-884E-3381-D15AAB1BD2FF}"/>
          </ac:picMkLst>
        </pc:picChg>
        <pc:picChg chg="mod">
          <ac:chgData name="Henrik Kureer" userId="86b58ef16652c9f9" providerId="LiveId" clId="{7348CAC1-3DB7-4ADB-BFBD-929D807856D5}" dt="2026-04-24T07:48:32.962" v="5916" actId="1076"/>
          <ac:picMkLst>
            <pc:docMk/>
            <pc:sldMk cId="3747786614" sldId="469"/>
            <ac:picMk id="6" creationId="{42FF4235-C315-90AF-A57A-07E590DF40C0}"/>
          </ac:picMkLst>
        </pc:picChg>
        <pc:picChg chg="mod">
          <ac:chgData name="Henrik Kureer" userId="86b58ef16652c9f9" providerId="LiveId" clId="{7348CAC1-3DB7-4ADB-BFBD-929D807856D5}" dt="2026-04-24T07:48:38.666" v="5917" actId="1076"/>
          <ac:picMkLst>
            <pc:docMk/>
            <pc:sldMk cId="3747786614" sldId="469"/>
            <ac:picMk id="8" creationId="{81F9D406-85E4-0164-FC3C-9F8D045B3D84}"/>
          </ac:picMkLst>
        </pc:picChg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4205251770" sldId="656"/>
        </pc:sldMkLst>
      </pc:sldChg>
      <pc:sldChg chg="addSp delSp modSp mod">
        <pc:chgData name="Henrik Kureer" userId="86b58ef16652c9f9" providerId="LiveId" clId="{7348CAC1-3DB7-4ADB-BFBD-929D807856D5}" dt="2026-04-15T14:51:33.936" v="3978" actId="478"/>
        <pc:sldMkLst>
          <pc:docMk/>
          <pc:sldMk cId="2565687803" sldId="675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4125014265" sldId="689"/>
        </pc:sldMkLst>
      </pc:sldChg>
      <pc:sldChg chg="addSp modSp mod">
        <pc:chgData name="Henrik Kureer" userId="86b58ef16652c9f9" providerId="LiveId" clId="{7348CAC1-3DB7-4ADB-BFBD-929D807856D5}" dt="2026-04-15T14:51:42.135" v="3980" actId="1076"/>
        <pc:sldMkLst>
          <pc:docMk/>
          <pc:sldMk cId="1611866532" sldId="690"/>
        </pc:sldMkLst>
        <pc:spChg chg="mod">
          <ac:chgData name="Henrik Kureer" userId="86b58ef16652c9f9" providerId="LiveId" clId="{7348CAC1-3DB7-4ADB-BFBD-929D807856D5}" dt="2026-04-15T14:51:40.767" v="3979" actId="1076"/>
          <ac:spMkLst>
            <pc:docMk/>
            <pc:sldMk cId="1611866532" sldId="690"/>
            <ac:spMk id="6" creationId="{00000000-0000-0000-0000-000000000000}"/>
          </ac:spMkLst>
        </pc:spChg>
        <pc:picChg chg="add mod">
          <ac:chgData name="Henrik Kureer" userId="86b58ef16652c9f9" providerId="LiveId" clId="{7348CAC1-3DB7-4ADB-BFBD-929D807856D5}" dt="2026-04-15T14:51:42.135" v="3980" actId="1076"/>
          <ac:picMkLst>
            <pc:docMk/>
            <pc:sldMk cId="1611866532" sldId="690"/>
            <ac:picMk id="11" creationId="{98D09BA9-6C90-8D0B-9B95-602116908AF2}"/>
          </ac:picMkLst>
        </pc:picChg>
      </pc:sldChg>
      <pc:sldChg chg="del">
        <pc:chgData name="Henrik Kureer" userId="86b58ef16652c9f9" providerId="LiveId" clId="{7348CAC1-3DB7-4ADB-BFBD-929D807856D5}" dt="2026-04-28T12:01:35.412" v="6153" actId="47"/>
        <pc:sldMkLst>
          <pc:docMk/>
          <pc:sldMk cId="3080182732" sldId="691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3731571905" sldId="694"/>
        </pc:sldMkLst>
      </pc:sldChg>
      <pc:sldChg chg="addSp delSp modSp mod">
        <pc:chgData name="Henrik Kureer" userId="86b58ef16652c9f9" providerId="LiveId" clId="{7348CAC1-3DB7-4ADB-BFBD-929D807856D5}" dt="2026-04-21T08:17:48.001" v="5643" actId="14100"/>
        <pc:sldMkLst>
          <pc:docMk/>
          <pc:sldMk cId="3199283692" sldId="722"/>
        </pc:sldMkLst>
        <pc:spChg chg="mod">
          <ac:chgData name="Henrik Kureer" userId="86b58ef16652c9f9" providerId="LiveId" clId="{7348CAC1-3DB7-4ADB-BFBD-929D807856D5}" dt="2026-04-18T14:48:32.452" v="4880" actId="1037"/>
          <ac:spMkLst>
            <pc:docMk/>
            <pc:sldMk cId="3199283692" sldId="722"/>
            <ac:spMk id="5" creationId="{A7DF63AF-917F-C672-E481-450F64FC848E}"/>
          </ac:spMkLst>
        </pc:spChg>
        <pc:picChg chg="mod">
          <ac:chgData name="Henrik Kureer" userId="86b58ef16652c9f9" providerId="LiveId" clId="{7348CAC1-3DB7-4ADB-BFBD-929D807856D5}" dt="2026-04-21T08:17:18.513" v="5637" actId="14100"/>
          <ac:picMkLst>
            <pc:docMk/>
            <pc:sldMk cId="3199283692" sldId="722"/>
            <ac:picMk id="2" creationId="{00000000-0000-0000-0000-000000000000}"/>
          </ac:picMkLst>
        </pc:picChg>
        <pc:picChg chg="mod">
          <ac:chgData name="Henrik Kureer" userId="86b58ef16652c9f9" providerId="LiveId" clId="{7348CAC1-3DB7-4ADB-BFBD-929D807856D5}" dt="2026-04-21T08:17:21.639" v="5638" actId="14100"/>
          <ac:picMkLst>
            <pc:docMk/>
            <pc:sldMk cId="3199283692" sldId="722"/>
            <ac:picMk id="4" creationId="{00000000-0000-0000-0000-000000000000}"/>
          </ac:picMkLst>
        </pc:picChg>
        <pc:picChg chg="mod">
          <ac:chgData name="Henrik Kureer" userId="86b58ef16652c9f9" providerId="LiveId" clId="{7348CAC1-3DB7-4ADB-BFBD-929D807856D5}" dt="2026-04-15T14:38:54.347" v="3977" actId="1076"/>
          <ac:picMkLst>
            <pc:docMk/>
            <pc:sldMk cId="3199283692" sldId="722"/>
            <ac:picMk id="6" creationId="{00000000-0000-0000-0000-000000000000}"/>
          </ac:picMkLst>
        </pc:picChg>
        <pc:picChg chg="mod">
          <ac:chgData name="Henrik Kureer" userId="86b58ef16652c9f9" providerId="LiveId" clId="{7348CAC1-3DB7-4ADB-BFBD-929D807856D5}" dt="2026-04-21T08:17:48.001" v="5643" actId="14100"/>
          <ac:picMkLst>
            <pc:docMk/>
            <pc:sldMk cId="3199283692" sldId="722"/>
            <ac:picMk id="7" creationId="{2F48E7FD-0A3B-DBCE-2C41-AD4B4D846D3C}"/>
          </ac:picMkLst>
        </pc:picChg>
        <pc:picChg chg="mod">
          <ac:chgData name="Henrik Kureer" userId="86b58ef16652c9f9" providerId="LiveId" clId="{7348CAC1-3DB7-4ADB-BFBD-929D807856D5}" dt="2026-04-17T07:12:36.466" v="4805" actId="14100"/>
          <ac:picMkLst>
            <pc:docMk/>
            <pc:sldMk cId="3199283692" sldId="722"/>
            <ac:picMk id="8" creationId="{B7A55234-46D1-8A09-B8D8-51A3B4A27027}"/>
          </ac:picMkLst>
        </pc:picChg>
        <pc:picChg chg="add mod">
          <ac:chgData name="Henrik Kureer" userId="86b58ef16652c9f9" providerId="LiveId" clId="{7348CAC1-3DB7-4ADB-BFBD-929D807856D5}" dt="2026-04-21T08:17:25.277" v="5640" actId="14100"/>
          <ac:picMkLst>
            <pc:docMk/>
            <pc:sldMk cId="3199283692" sldId="722"/>
            <ac:picMk id="14" creationId="{9ABAD683-EDFF-6C14-60F7-352D4134E3AB}"/>
          </ac:picMkLst>
        </pc:picChg>
      </pc:sldChg>
      <pc:sldChg chg="addSp delSp modSp mod modAnim">
        <pc:chgData name="Henrik Kureer" userId="86b58ef16652c9f9" providerId="LiveId" clId="{7348CAC1-3DB7-4ADB-BFBD-929D807856D5}" dt="2026-04-27T07:26:40.695" v="5970"/>
        <pc:sldMkLst>
          <pc:docMk/>
          <pc:sldMk cId="1336936745" sldId="768"/>
        </pc:sldMkLst>
        <pc:spChg chg="mod">
          <ac:chgData name="Henrik Kureer" userId="86b58ef16652c9f9" providerId="LiveId" clId="{7348CAC1-3DB7-4ADB-BFBD-929D807856D5}" dt="2026-04-14T17:37:37.247" v="3309" actId="1036"/>
          <ac:spMkLst>
            <pc:docMk/>
            <pc:sldMk cId="1336936745" sldId="768"/>
            <ac:spMk id="2" creationId="{00000000-0000-0000-0000-000000000000}"/>
          </ac:spMkLst>
        </pc:spChg>
        <pc:spChg chg="mod">
          <ac:chgData name="Henrik Kureer" userId="86b58ef16652c9f9" providerId="LiveId" clId="{7348CAC1-3DB7-4ADB-BFBD-929D807856D5}" dt="2026-04-17T08:11:18.391" v="4823" actId="1035"/>
          <ac:spMkLst>
            <pc:docMk/>
            <pc:sldMk cId="1336936745" sldId="768"/>
            <ac:spMk id="4" creationId="{00000000-0000-0000-0000-000000000000}"/>
          </ac:spMkLst>
        </pc:spChg>
        <pc:spChg chg="mod">
          <ac:chgData name="Henrik Kureer" userId="86b58ef16652c9f9" providerId="LiveId" clId="{7348CAC1-3DB7-4ADB-BFBD-929D807856D5}" dt="2026-04-17T08:11:18.391" v="4823" actId="1035"/>
          <ac:spMkLst>
            <pc:docMk/>
            <pc:sldMk cId="1336936745" sldId="768"/>
            <ac:spMk id="5" creationId="{00000000-0000-0000-0000-000000000000}"/>
          </ac:spMkLst>
        </pc:spChg>
        <pc:spChg chg="add mod">
          <ac:chgData name="Henrik Kureer" userId="86b58ef16652c9f9" providerId="LiveId" clId="{7348CAC1-3DB7-4ADB-BFBD-929D807856D5}" dt="2026-04-17T08:11:18.391" v="4823" actId="1035"/>
          <ac:spMkLst>
            <pc:docMk/>
            <pc:sldMk cId="1336936745" sldId="768"/>
            <ac:spMk id="6" creationId="{C0EBCFA4-0FC7-F796-B592-8A8EEBF818E2}"/>
          </ac:spMkLst>
        </pc:spChg>
        <pc:spChg chg="del">
          <ac:chgData name="Henrik Kureer" userId="86b58ef16652c9f9" providerId="LiveId" clId="{7348CAC1-3DB7-4ADB-BFBD-929D807856D5}" dt="2026-04-27T07:26:23.767" v="5968" actId="478"/>
          <ac:spMkLst>
            <pc:docMk/>
            <pc:sldMk cId="1336936745" sldId="768"/>
            <ac:spMk id="8" creationId="{00000000-0000-0000-0000-000000000000}"/>
          </ac:spMkLst>
        </pc:spChg>
        <pc:spChg chg="add mod">
          <ac:chgData name="Henrik Kureer" userId="86b58ef16652c9f9" providerId="LiveId" clId="{7348CAC1-3DB7-4ADB-BFBD-929D807856D5}" dt="2026-04-17T08:12:29.610" v="4858" actId="1076"/>
          <ac:spMkLst>
            <pc:docMk/>
            <pc:sldMk cId="1336936745" sldId="768"/>
            <ac:spMk id="11" creationId="{4583184F-46B7-14B9-F88D-B480F69A4FFF}"/>
          </ac:spMkLst>
        </pc:spChg>
        <pc:spChg chg="add mod">
          <ac:chgData name="Henrik Kureer" userId="86b58ef16652c9f9" providerId="LiveId" clId="{7348CAC1-3DB7-4ADB-BFBD-929D807856D5}" dt="2026-04-17T08:12:24.336" v="4857" actId="207"/>
          <ac:spMkLst>
            <pc:docMk/>
            <pc:sldMk cId="1336936745" sldId="768"/>
            <ac:spMk id="12" creationId="{E67502EF-8F23-C7BD-64FC-CF5752E99CF9}"/>
          </ac:spMkLst>
        </pc:spChg>
        <pc:picChg chg="add mod">
          <ac:chgData name="Henrik Kureer" userId="86b58ef16652c9f9" providerId="LiveId" clId="{7348CAC1-3DB7-4ADB-BFBD-929D807856D5}" dt="2026-04-27T07:25:33.403" v="5960" actId="1076"/>
          <ac:picMkLst>
            <pc:docMk/>
            <pc:sldMk cId="1336936745" sldId="768"/>
            <ac:picMk id="9" creationId="{8F006476-C966-1A5F-247E-3D21E0D1F423}"/>
          </ac:picMkLst>
        </pc:picChg>
        <pc:picChg chg="add mod">
          <ac:chgData name="Henrik Kureer" userId="86b58ef16652c9f9" providerId="LiveId" clId="{7348CAC1-3DB7-4ADB-BFBD-929D807856D5}" dt="2026-04-27T07:26:02.547" v="5965" actId="1076"/>
          <ac:picMkLst>
            <pc:docMk/>
            <pc:sldMk cId="1336936745" sldId="768"/>
            <ac:picMk id="13" creationId="{107D9501-534D-95C3-C6D8-3C3B30B013B2}"/>
          </ac:picMkLst>
        </pc:picChg>
        <pc:picChg chg="add mod">
          <ac:chgData name="Henrik Kureer" userId="86b58ef16652c9f9" providerId="LiveId" clId="{7348CAC1-3DB7-4ADB-BFBD-929D807856D5}" dt="2026-04-27T07:26:20.677" v="5967" actId="1076"/>
          <ac:picMkLst>
            <pc:docMk/>
            <pc:sldMk cId="1336936745" sldId="768"/>
            <ac:picMk id="15" creationId="{CE475808-5EF7-93D3-AC43-3879ACF29F0E}"/>
          </ac:picMkLst>
        </pc:picChg>
        <pc:picChg chg="mod">
          <ac:chgData name="Henrik Kureer" userId="86b58ef16652c9f9" providerId="LiveId" clId="{7348CAC1-3DB7-4ADB-BFBD-929D807856D5}" dt="2026-04-17T08:11:18.391" v="4823" actId="1035"/>
          <ac:picMkLst>
            <pc:docMk/>
            <pc:sldMk cId="1336936745" sldId="768"/>
            <ac:picMk id="1026" creationId="{593FCBB8-CE4A-F629-7711-13A788C4FFBE}"/>
          </ac:picMkLst>
        </pc:picChg>
        <pc:picChg chg="mod">
          <ac:chgData name="Henrik Kureer" userId="86b58ef16652c9f9" providerId="LiveId" clId="{7348CAC1-3DB7-4ADB-BFBD-929D807856D5}" dt="2026-04-27T07:25:55.684" v="5962" actId="1076"/>
          <ac:picMkLst>
            <pc:docMk/>
            <pc:sldMk cId="1336936745" sldId="768"/>
            <ac:picMk id="8196" creationId="{00000000-0000-0000-0000-000000000000}"/>
          </ac:picMkLst>
        </pc:picChg>
      </pc:sldChg>
      <pc:sldChg chg="addSp modSp mod modAnim">
        <pc:chgData name="Henrik Kureer" userId="86b58ef16652c9f9" providerId="LiveId" clId="{7348CAC1-3DB7-4ADB-BFBD-929D807856D5}" dt="2026-04-27T07:40:58.426" v="6014"/>
        <pc:sldMkLst>
          <pc:docMk/>
          <pc:sldMk cId="3536913413" sldId="783"/>
        </pc:sldMkLst>
        <pc:spChg chg="mod">
          <ac:chgData name="Henrik Kureer" userId="86b58ef16652c9f9" providerId="LiveId" clId="{7348CAC1-3DB7-4ADB-BFBD-929D807856D5}" dt="2026-04-15T13:44:37.978" v="3909" actId="1038"/>
          <ac:spMkLst>
            <pc:docMk/>
            <pc:sldMk cId="3536913413" sldId="783"/>
            <ac:spMk id="3" creationId="{835F061B-BEDE-D047-E125-329ACADE4E6B}"/>
          </ac:spMkLst>
        </pc:spChg>
        <pc:spChg chg="mod">
          <ac:chgData name="Henrik Kureer" userId="86b58ef16652c9f9" providerId="LiveId" clId="{7348CAC1-3DB7-4ADB-BFBD-929D807856D5}" dt="2026-04-27T07:34:28.483" v="5980" actId="14100"/>
          <ac:spMkLst>
            <pc:docMk/>
            <pc:sldMk cId="3536913413" sldId="783"/>
            <ac:spMk id="5" creationId="{00000000-0000-0000-0000-000000000000}"/>
          </ac:spMkLst>
        </pc:spChg>
        <pc:spChg chg="mod">
          <ac:chgData name="Henrik Kureer" userId="86b58ef16652c9f9" providerId="LiveId" clId="{7348CAC1-3DB7-4ADB-BFBD-929D807856D5}" dt="2026-04-27T07:34:44.541" v="5983" actId="1038"/>
          <ac:spMkLst>
            <pc:docMk/>
            <pc:sldMk cId="3536913413" sldId="783"/>
            <ac:spMk id="6" creationId="{926C3D83-5CBD-3E48-54DF-40C435F6D074}"/>
          </ac:spMkLst>
        </pc:spChg>
        <pc:spChg chg="mod">
          <ac:chgData name="Henrik Kureer" userId="86b58ef16652c9f9" providerId="LiveId" clId="{7348CAC1-3DB7-4ADB-BFBD-929D807856D5}" dt="2026-04-15T11:03:42.866" v="3500" actId="1037"/>
          <ac:spMkLst>
            <pc:docMk/>
            <pc:sldMk cId="3536913413" sldId="783"/>
            <ac:spMk id="14" creationId="{4125B66A-067F-9B22-F18F-BC841C206DE9}"/>
          </ac:spMkLst>
        </pc:spChg>
        <pc:spChg chg="add mod">
          <ac:chgData name="Henrik Kureer" userId="86b58ef16652c9f9" providerId="LiveId" clId="{7348CAC1-3DB7-4ADB-BFBD-929D807856D5}" dt="2026-04-27T07:38:22.646" v="6008" actId="113"/>
          <ac:spMkLst>
            <pc:docMk/>
            <pc:sldMk cId="3536913413" sldId="783"/>
            <ac:spMk id="18" creationId="{3C43381D-6948-53A6-6B7F-70FD5B145976}"/>
          </ac:spMkLst>
        </pc:spChg>
        <pc:spChg chg="add mod ord">
          <ac:chgData name="Henrik Kureer" userId="86b58ef16652c9f9" providerId="LiveId" clId="{7348CAC1-3DB7-4ADB-BFBD-929D807856D5}" dt="2026-04-24T07:31:37.850" v="5825" actId="14100"/>
          <ac:spMkLst>
            <pc:docMk/>
            <pc:sldMk cId="3536913413" sldId="783"/>
            <ac:spMk id="19" creationId="{43FA1C2A-A9D5-8CF4-4E2F-AD5623C9FB94}"/>
          </ac:spMkLst>
        </pc:spChg>
        <pc:picChg chg="mod">
          <ac:chgData name="Henrik Kureer" userId="86b58ef16652c9f9" providerId="LiveId" clId="{7348CAC1-3DB7-4ADB-BFBD-929D807856D5}" dt="2026-04-15T11:03:47.277" v="3501" actId="1076"/>
          <ac:picMkLst>
            <pc:docMk/>
            <pc:sldMk cId="3536913413" sldId="783"/>
            <ac:picMk id="4" creationId="{00000000-0000-0000-0000-000000000000}"/>
          </ac:picMkLst>
        </pc:picChg>
        <pc:picChg chg="mod">
          <ac:chgData name="Henrik Kureer" userId="86b58ef16652c9f9" providerId="LiveId" clId="{7348CAC1-3DB7-4ADB-BFBD-929D807856D5}" dt="2026-04-27T07:34:38.374" v="5982" actId="1035"/>
          <ac:picMkLst>
            <pc:docMk/>
            <pc:sldMk cId="3536913413" sldId="783"/>
            <ac:picMk id="8" creationId="{84C5E53A-AD4C-C58D-73F6-F0EFDA2FBE05}"/>
          </ac:picMkLst>
        </pc:picChg>
        <pc:picChg chg="mod">
          <ac:chgData name="Henrik Kureer" userId="86b58ef16652c9f9" providerId="LiveId" clId="{7348CAC1-3DB7-4ADB-BFBD-929D807856D5}" dt="2026-04-15T11:03:42.866" v="3500" actId="1037"/>
          <ac:picMkLst>
            <pc:docMk/>
            <pc:sldMk cId="3536913413" sldId="783"/>
            <ac:picMk id="13" creationId="{8E655EB1-7455-919B-3F04-689FBC3CFF30}"/>
          </ac:picMkLst>
        </pc:picChg>
        <pc:picChg chg="mod">
          <ac:chgData name="Henrik Kureer" userId="86b58ef16652c9f9" providerId="LiveId" clId="{7348CAC1-3DB7-4ADB-BFBD-929D807856D5}" dt="2026-04-24T07:30:29.654" v="5806" actId="1076"/>
          <ac:picMkLst>
            <pc:docMk/>
            <pc:sldMk cId="3536913413" sldId="783"/>
            <ac:picMk id="15368" creationId="{FA8D5669-99E1-C613-2DB0-5F4846AA6920}"/>
          </ac:picMkLst>
        </pc:picChg>
        <pc:picChg chg="mod">
          <ac:chgData name="Henrik Kureer" userId="86b58ef16652c9f9" providerId="LiveId" clId="{7348CAC1-3DB7-4ADB-BFBD-929D807856D5}" dt="2026-04-15T13:44:37.978" v="3909" actId="1038"/>
          <ac:picMkLst>
            <pc:docMk/>
            <pc:sldMk cId="3536913413" sldId="783"/>
            <ac:picMk id="15370" creationId="{3F02223B-E607-B194-1FA2-EA6EB857300E}"/>
          </ac:picMkLst>
        </pc:picChg>
        <pc:cxnChg chg="mod">
          <ac:chgData name="Henrik Kureer" userId="86b58ef16652c9f9" providerId="LiveId" clId="{7348CAC1-3DB7-4ADB-BFBD-929D807856D5}" dt="2026-04-15T13:44:37.978" v="3909" actId="1038"/>
          <ac:cxnSpMkLst>
            <pc:docMk/>
            <pc:sldMk cId="3536913413" sldId="783"/>
            <ac:cxnSpMk id="7" creationId="{D46E5ED1-059A-B41E-205C-2116E9910991}"/>
          </ac:cxnSpMkLst>
        </pc:cxnChg>
        <pc:cxnChg chg="mod">
          <ac:chgData name="Henrik Kureer" userId="86b58ef16652c9f9" providerId="LiveId" clId="{7348CAC1-3DB7-4ADB-BFBD-929D807856D5}" dt="2026-04-15T13:44:34.816" v="3907" actId="1037"/>
          <ac:cxnSpMkLst>
            <pc:docMk/>
            <pc:sldMk cId="3536913413" sldId="783"/>
            <ac:cxnSpMk id="10" creationId="{0C6B90C1-4B61-35BE-475B-708606526D4A}"/>
          </ac:cxnSpMkLst>
        </pc:cxnChg>
        <pc:cxnChg chg="add mod">
          <ac:chgData name="Henrik Kureer" userId="86b58ef16652c9f9" providerId="LiveId" clId="{7348CAC1-3DB7-4ADB-BFBD-929D807856D5}" dt="2026-04-27T07:40:16.678" v="6011" actId="1582"/>
          <ac:cxnSpMkLst>
            <pc:docMk/>
            <pc:sldMk cId="3536913413" sldId="783"/>
            <ac:cxnSpMk id="11" creationId="{2E11C70F-6EEA-91ED-6064-5889EF76A47F}"/>
          </ac:cxnSpMkLst>
        </pc:cxnChg>
      </pc:sldChg>
      <pc:sldChg chg="addSp modSp mod">
        <pc:chgData name="Henrik Kureer" userId="86b58ef16652c9f9" providerId="LiveId" clId="{7348CAC1-3DB7-4ADB-BFBD-929D807856D5}" dt="2026-04-14T17:47:17.642" v="3331" actId="1035"/>
        <pc:sldMkLst>
          <pc:docMk/>
          <pc:sldMk cId="135666254" sldId="784"/>
        </pc:sldMkLst>
        <pc:picChg chg="mod">
          <ac:chgData name="Henrik Kureer" userId="86b58ef16652c9f9" providerId="LiveId" clId="{7348CAC1-3DB7-4ADB-BFBD-929D807856D5}" dt="2026-04-14T17:44:55.893" v="3318" actId="1076"/>
          <ac:picMkLst>
            <pc:docMk/>
            <pc:sldMk cId="135666254" sldId="784"/>
            <ac:picMk id="10" creationId="{00000000-0000-0000-0000-000000000000}"/>
          </ac:picMkLst>
        </pc:picChg>
        <pc:picChg chg="add mod">
          <ac:chgData name="Henrik Kureer" userId="86b58ef16652c9f9" providerId="LiveId" clId="{7348CAC1-3DB7-4ADB-BFBD-929D807856D5}" dt="2026-04-14T17:46:48.536" v="3322" actId="14100"/>
          <ac:picMkLst>
            <pc:docMk/>
            <pc:sldMk cId="135666254" sldId="784"/>
            <ac:picMk id="13" creationId="{7EB6BE10-1E95-966C-4699-0A0EE2716498}"/>
          </ac:picMkLst>
        </pc:picChg>
        <pc:picChg chg="mod">
          <ac:chgData name="Henrik Kureer" userId="86b58ef16652c9f9" providerId="LiveId" clId="{7348CAC1-3DB7-4ADB-BFBD-929D807856D5}" dt="2026-04-14T17:47:17.642" v="3331" actId="1035"/>
          <ac:picMkLst>
            <pc:docMk/>
            <pc:sldMk cId="135666254" sldId="784"/>
            <ac:picMk id="28" creationId="{00000000-0000-0000-0000-000000000000}"/>
          </ac:picMkLst>
        </pc:picChg>
        <pc:picChg chg="mod">
          <ac:chgData name="Henrik Kureer" userId="86b58ef16652c9f9" providerId="LiveId" clId="{7348CAC1-3DB7-4ADB-BFBD-929D807856D5}" dt="2026-04-14T17:44:50.120" v="3316" actId="1076"/>
          <ac:picMkLst>
            <pc:docMk/>
            <pc:sldMk cId="135666254" sldId="784"/>
            <ac:picMk id="1038" creationId="{00000000-0000-0000-0000-000000000000}"/>
          </ac:picMkLst>
        </pc:picChg>
        <pc:picChg chg="mod">
          <ac:chgData name="Henrik Kureer" userId="86b58ef16652c9f9" providerId="LiveId" clId="{7348CAC1-3DB7-4ADB-BFBD-929D807856D5}" dt="2026-04-14T17:44:51.305" v="3317" actId="1076"/>
          <ac:picMkLst>
            <pc:docMk/>
            <pc:sldMk cId="135666254" sldId="784"/>
            <ac:picMk id="1042" creationId="{00000000-0000-0000-0000-000000000000}"/>
          </ac:picMkLst>
        </pc:picChg>
        <pc:picChg chg="mod">
          <ac:chgData name="Henrik Kureer" userId="86b58ef16652c9f9" providerId="LiveId" clId="{7348CAC1-3DB7-4ADB-BFBD-929D807856D5}" dt="2026-04-14T17:44:48.539" v="3315" actId="1076"/>
          <ac:picMkLst>
            <pc:docMk/>
            <pc:sldMk cId="135666254" sldId="784"/>
            <ac:picMk id="1046" creationId="{00000000-0000-0000-0000-000000000000}"/>
          </ac:picMkLst>
        </pc:picChg>
        <pc:picChg chg="mod">
          <ac:chgData name="Henrik Kureer" userId="86b58ef16652c9f9" providerId="LiveId" clId="{7348CAC1-3DB7-4ADB-BFBD-929D807856D5}" dt="2026-04-14T17:44:46.209" v="3314" actId="14100"/>
          <ac:picMkLst>
            <pc:docMk/>
            <pc:sldMk cId="135666254" sldId="784"/>
            <ac:picMk id="1048" creationId="{00000000-0000-0000-0000-000000000000}"/>
          </ac:picMkLst>
        </pc:picChg>
        <pc:cxnChg chg="add mod">
          <ac:chgData name="Henrik Kureer" userId="86b58ef16652c9f9" providerId="LiveId" clId="{7348CAC1-3DB7-4ADB-BFBD-929D807856D5}" dt="2026-04-14T17:47:02.721" v="3324" actId="1076"/>
          <ac:cxnSpMkLst>
            <pc:docMk/>
            <pc:sldMk cId="135666254" sldId="784"/>
            <ac:cxnSpMk id="14" creationId="{7190203B-DDDF-115A-5F6B-AAFEF7A6B89A}"/>
          </ac:cxnSpMkLst>
        </pc:cxnChg>
        <pc:cxnChg chg="add mod">
          <ac:chgData name="Henrik Kureer" userId="86b58ef16652c9f9" providerId="LiveId" clId="{7348CAC1-3DB7-4ADB-BFBD-929D807856D5}" dt="2026-04-14T17:47:02.721" v="3324" actId="1076"/>
          <ac:cxnSpMkLst>
            <pc:docMk/>
            <pc:sldMk cId="135666254" sldId="784"/>
            <ac:cxnSpMk id="15" creationId="{4D48C5B1-E43A-AB1A-F7AD-405604ABCF41}"/>
          </ac:cxnSpMkLst>
        </pc:cxnChg>
        <pc:cxnChg chg="mod">
          <ac:chgData name="Henrik Kureer" userId="86b58ef16652c9f9" providerId="LiveId" clId="{7348CAC1-3DB7-4ADB-BFBD-929D807856D5}" dt="2026-04-14T17:47:17.642" v="3331" actId="1035"/>
          <ac:cxnSpMkLst>
            <pc:docMk/>
            <pc:sldMk cId="135666254" sldId="784"/>
            <ac:cxnSpMk id="30" creationId="{00000000-0000-0000-0000-000000000000}"/>
          </ac:cxnSpMkLst>
        </pc:cxnChg>
        <pc:cxnChg chg="mod">
          <ac:chgData name="Henrik Kureer" userId="86b58ef16652c9f9" providerId="LiveId" clId="{7348CAC1-3DB7-4ADB-BFBD-929D807856D5}" dt="2026-04-14T17:47:17.642" v="3331" actId="1035"/>
          <ac:cxnSpMkLst>
            <pc:docMk/>
            <pc:sldMk cId="135666254" sldId="784"/>
            <ac:cxnSpMk id="31" creationId="{00000000-0000-0000-0000-000000000000}"/>
          </ac:cxnSpMkLst>
        </pc:cxnChg>
        <pc:cxnChg chg="mod">
          <ac:chgData name="Henrik Kureer" userId="86b58ef16652c9f9" providerId="LiveId" clId="{7348CAC1-3DB7-4ADB-BFBD-929D807856D5}" dt="2026-04-14T17:47:10.353" v="3327" actId="1035"/>
          <ac:cxnSpMkLst>
            <pc:docMk/>
            <pc:sldMk cId="135666254" sldId="784"/>
            <ac:cxnSpMk id="32" creationId="{00000000-0000-0000-0000-000000000000}"/>
          </ac:cxnSpMkLst>
        </pc:cxnChg>
        <pc:cxnChg chg="mod">
          <ac:chgData name="Henrik Kureer" userId="86b58ef16652c9f9" providerId="LiveId" clId="{7348CAC1-3DB7-4ADB-BFBD-929D807856D5}" dt="2026-04-14T17:47:10.353" v="3327" actId="1035"/>
          <ac:cxnSpMkLst>
            <pc:docMk/>
            <pc:sldMk cId="135666254" sldId="784"/>
            <ac:cxnSpMk id="33" creationId="{00000000-0000-0000-0000-000000000000}"/>
          </ac:cxnSpMkLst>
        </pc:cxnChg>
      </pc:sldChg>
      <pc:sldChg chg="modSp mod">
        <pc:chgData name="Henrik Kureer" userId="86b58ef16652c9f9" providerId="LiveId" clId="{7348CAC1-3DB7-4ADB-BFBD-929D807856D5}" dt="2026-04-27T07:32:34.240" v="5974" actId="20577"/>
        <pc:sldMkLst>
          <pc:docMk/>
          <pc:sldMk cId="4011312665" sldId="785"/>
        </pc:sldMkLst>
        <pc:spChg chg="mod">
          <ac:chgData name="Henrik Kureer" userId="86b58ef16652c9f9" providerId="LiveId" clId="{7348CAC1-3DB7-4ADB-BFBD-929D807856D5}" dt="2026-04-27T07:32:34.240" v="5974" actId="20577"/>
          <ac:spMkLst>
            <pc:docMk/>
            <pc:sldMk cId="4011312665" sldId="785"/>
            <ac:spMk id="10" creationId="{E1335E7C-FB1E-FBE2-681B-CEE68C0FE931}"/>
          </ac:spMkLst>
        </pc:spChg>
      </pc:sldChg>
      <pc:sldChg chg="modSp mod">
        <pc:chgData name="Henrik Kureer" userId="86b58ef16652c9f9" providerId="LiveId" clId="{7348CAC1-3DB7-4ADB-BFBD-929D807856D5}" dt="2026-04-27T07:13:34.768" v="5932" actId="20577"/>
        <pc:sldMkLst>
          <pc:docMk/>
          <pc:sldMk cId="2608069573" sldId="797"/>
        </pc:sldMkLst>
        <pc:spChg chg="mod">
          <ac:chgData name="Henrik Kureer" userId="86b58ef16652c9f9" providerId="LiveId" clId="{7348CAC1-3DB7-4ADB-BFBD-929D807856D5}" dt="2026-04-27T07:13:34.768" v="5932" actId="20577"/>
          <ac:spMkLst>
            <pc:docMk/>
            <pc:sldMk cId="2608069573" sldId="797"/>
            <ac:spMk id="20" creationId="{00000000-0000-0000-0000-000000000000}"/>
          </ac:spMkLst>
        </pc:spChg>
      </pc:sldChg>
      <pc:sldChg chg="modSp del mod">
        <pc:chgData name="Henrik Kureer" userId="86b58ef16652c9f9" providerId="LiveId" clId="{7348CAC1-3DB7-4ADB-BFBD-929D807856D5}" dt="2026-04-28T12:03:53.679" v="6160" actId="47"/>
        <pc:sldMkLst>
          <pc:docMk/>
          <pc:sldMk cId="3880275960" sldId="799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3173462023" sldId="808"/>
        </pc:sldMkLst>
      </pc:sldChg>
      <pc:sldChg chg="addSp delSp modSp mod">
        <pc:chgData name="Henrik Kureer" userId="86b58ef16652c9f9" providerId="LiveId" clId="{7348CAC1-3DB7-4ADB-BFBD-929D807856D5}" dt="2026-04-09T12:06:40.886" v="3010" actId="20577"/>
        <pc:sldMkLst>
          <pc:docMk/>
          <pc:sldMk cId="775279582" sldId="824"/>
        </pc:sldMkLst>
        <pc:spChg chg="mod">
          <ac:chgData name="Henrik Kureer" userId="86b58ef16652c9f9" providerId="LiveId" clId="{7348CAC1-3DB7-4ADB-BFBD-929D807856D5}" dt="2026-04-09T12:06:40.886" v="3010" actId="20577"/>
          <ac:spMkLst>
            <pc:docMk/>
            <pc:sldMk cId="775279582" sldId="824"/>
            <ac:spMk id="14" creationId="{07BEEBA4-625B-01BE-7437-43EDF5B29F4C}"/>
          </ac:spMkLst>
        </pc:spChg>
      </pc:sldChg>
      <pc:sldChg chg="addSp modSp mod">
        <pc:chgData name="Henrik Kureer" userId="86b58ef16652c9f9" providerId="LiveId" clId="{7348CAC1-3DB7-4ADB-BFBD-929D807856D5}" dt="2026-04-14T17:54:43.277" v="3343" actId="1076"/>
        <pc:sldMkLst>
          <pc:docMk/>
          <pc:sldMk cId="1040968365" sldId="825"/>
        </pc:sldMkLst>
        <pc:picChg chg="mod modCrop">
          <ac:chgData name="Henrik Kureer" userId="86b58ef16652c9f9" providerId="LiveId" clId="{7348CAC1-3DB7-4ADB-BFBD-929D807856D5}" dt="2026-04-14T17:54:05.381" v="3336" actId="732"/>
          <ac:picMkLst>
            <pc:docMk/>
            <pc:sldMk cId="1040968365" sldId="825"/>
            <ac:picMk id="3" creationId="{00000000-0000-0000-0000-000000000000}"/>
          </ac:picMkLst>
        </pc:picChg>
        <pc:picChg chg="add mod modCrop">
          <ac:chgData name="Henrik Kureer" userId="86b58ef16652c9f9" providerId="LiveId" clId="{7348CAC1-3DB7-4ADB-BFBD-929D807856D5}" dt="2026-04-14T17:54:43.277" v="3343" actId="1076"/>
          <ac:picMkLst>
            <pc:docMk/>
            <pc:sldMk cId="1040968365" sldId="825"/>
            <ac:picMk id="5" creationId="{5DDC3BE9-97F1-78AD-CBAB-D1C1F9AF60C4}"/>
          </ac:picMkLst>
        </pc:picChg>
        <pc:picChg chg="mod">
          <ac:chgData name="Henrik Kureer" userId="86b58ef16652c9f9" providerId="LiveId" clId="{7348CAC1-3DB7-4ADB-BFBD-929D807856D5}" dt="2026-04-14T17:54:22.944" v="3341" actId="1076"/>
          <ac:picMkLst>
            <pc:docMk/>
            <pc:sldMk cId="1040968365" sldId="825"/>
            <ac:picMk id="6" creationId="{F135626A-9198-1C95-07AD-CF75ACED59C1}"/>
          </ac:picMkLst>
        </pc:picChg>
        <pc:picChg chg="mod">
          <ac:chgData name="Henrik Kureer" userId="86b58ef16652c9f9" providerId="LiveId" clId="{7348CAC1-3DB7-4ADB-BFBD-929D807856D5}" dt="2026-04-14T17:54:21.548" v="3340" actId="1076"/>
          <ac:picMkLst>
            <pc:docMk/>
            <pc:sldMk cId="1040968365" sldId="825"/>
            <ac:picMk id="8" creationId="{370DCCAB-EF53-8226-B2F3-722FC107358A}"/>
          </ac:picMkLst>
        </pc:picChg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1919573057" sldId="837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1207728488" sldId="838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1571487908" sldId="839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2250778138" sldId="854"/>
        </pc:sldMkLst>
      </pc:sldChg>
      <pc:sldChg chg="modSp mod">
        <pc:chgData name="Henrik Kureer" userId="86b58ef16652c9f9" providerId="LiveId" clId="{7348CAC1-3DB7-4ADB-BFBD-929D807856D5}" dt="2026-04-27T07:22:36.570" v="5945" actId="1035"/>
        <pc:sldMkLst>
          <pc:docMk/>
          <pc:sldMk cId="3059013942" sldId="862"/>
        </pc:sldMkLst>
        <pc:spChg chg="mod">
          <ac:chgData name="Henrik Kureer" userId="86b58ef16652c9f9" providerId="LiveId" clId="{7348CAC1-3DB7-4ADB-BFBD-929D807856D5}" dt="2026-04-27T07:22:25.409" v="5942" actId="20577"/>
          <ac:spMkLst>
            <pc:docMk/>
            <pc:sldMk cId="3059013942" sldId="862"/>
            <ac:spMk id="31" creationId="{00000000-0000-0000-0000-000000000000}"/>
          </ac:spMkLst>
        </pc:spChg>
        <pc:grpChg chg="mod">
          <ac:chgData name="Henrik Kureer" userId="86b58ef16652c9f9" providerId="LiveId" clId="{7348CAC1-3DB7-4ADB-BFBD-929D807856D5}" dt="2026-04-27T07:22:36.570" v="5945" actId="1035"/>
          <ac:grpSpMkLst>
            <pc:docMk/>
            <pc:sldMk cId="3059013942" sldId="862"/>
            <ac:grpSpMk id="32" creationId="{00000000-0000-0000-0000-000000000000}"/>
          </ac:grpSpMkLst>
        </pc:grpChg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3721849558" sldId="871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2561862113" sldId="874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1289996187" sldId="883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201437249" sldId="890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2514772842" sldId="924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1752671774" sldId="929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597139145" sldId="935"/>
        </pc:sldMkLst>
      </pc:sldChg>
      <pc:sldChg chg="del">
        <pc:chgData name="Henrik Kureer" userId="86b58ef16652c9f9" providerId="LiveId" clId="{7348CAC1-3DB7-4ADB-BFBD-929D807856D5}" dt="2026-04-28T12:01:39.909" v="6154" actId="47"/>
        <pc:sldMkLst>
          <pc:docMk/>
          <pc:sldMk cId="2522098138" sldId="941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1452692846" sldId="956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3903754352" sldId="958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2145898138" sldId="959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1537696945" sldId="960"/>
        </pc:sldMkLst>
      </pc:sldChg>
      <pc:sldChg chg="del">
        <pc:chgData name="Henrik Kureer" userId="86b58ef16652c9f9" providerId="LiveId" clId="{7348CAC1-3DB7-4ADB-BFBD-929D807856D5}" dt="2026-04-28T12:01:14.205" v="6151" actId="47"/>
        <pc:sldMkLst>
          <pc:docMk/>
          <pc:sldMk cId="178355208" sldId="963"/>
        </pc:sldMkLst>
      </pc:sldChg>
      <pc:sldChg chg="addSp delSp modSp mod">
        <pc:chgData name="Henrik Kureer" userId="86b58ef16652c9f9" providerId="LiveId" clId="{7348CAC1-3DB7-4ADB-BFBD-929D807856D5}" dt="2026-04-27T07:19:02.126" v="5935" actId="1076"/>
        <pc:sldMkLst>
          <pc:docMk/>
          <pc:sldMk cId="3318398989" sldId="964"/>
        </pc:sldMkLst>
        <pc:spChg chg="mod">
          <ac:chgData name="Henrik Kureer" userId="86b58ef16652c9f9" providerId="LiveId" clId="{7348CAC1-3DB7-4ADB-BFBD-929D807856D5}" dt="2026-04-27T07:19:02.126" v="5935" actId="1076"/>
          <ac:spMkLst>
            <pc:docMk/>
            <pc:sldMk cId="3318398989" sldId="964"/>
            <ac:spMk id="16" creationId="{C2956FE1-611A-D4C1-FA1E-C81B4F243D5B}"/>
          </ac:spMkLst>
        </pc:spChg>
        <pc:spChg chg="mod">
          <ac:chgData name="Henrik Kureer" userId="86b58ef16652c9f9" providerId="LiveId" clId="{7348CAC1-3DB7-4ADB-BFBD-929D807856D5}" dt="2026-04-20T08:13:30.910" v="5036" actId="1076"/>
          <ac:spMkLst>
            <pc:docMk/>
            <pc:sldMk cId="3318398989" sldId="964"/>
            <ac:spMk id="17" creationId="{21C51563-A781-49AE-0268-F08C6CBAA6B1}"/>
          </ac:spMkLst>
        </pc:spChg>
        <pc:picChg chg="mod">
          <ac:chgData name="Henrik Kureer" userId="86b58ef16652c9f9" providerId="LiveId" clId="{7348CAC1-3DB7-4ADB-BFBD-929D807856D5}" dt="2026-04-20T08:12:48.611" v="5033" actId="1076"/>
          <ac:picMkLst>
            <pc:docMk/>
            <pc:sldMk cId="3318398989" sldId="964"/>
            <ac:picMk id="14" creationId="{8C20025E-E95D-F717-8F34-88BF119C5086}"/>
          </ac:picMkLst>
        </pc:picChg>
      </pc:sldChg>
      <pc:sldChg chg="add del">
        <pc:chgData name="Henrik Kureer" userId="86b58ef16652c9f9" providerId="LiveId" clId="{7348CAC1-3DB7-4ADB-BFBD-929D807856D5}" dt="2026-04-28T12:03:53.679" v="6160" actId="47"/>
        <pc:sldMkLst>
          <pc:docMk/>
          <pc:sldMk cId="2462364010" sldId="965"/>
        </pc:sldMkLst>
      </pc:sldChg>
      <pc:sldChg chg="add del">
        <pc:chgData name="Henrik Kureer" userId="86b58ef16652c9f9" providerId="LiveId" clId="{7348CAC1-3DB7-4ADB-BFBD-929D807856D5}" dt="2026-04-28T12:03:53.679" v="6160" actId="47"/>
        <pc:sldMkLst>
          <pc:docMk/>
          <pc:sldMk cId="2011764552" sldId="966"/>
        </pc:sldMkLst>
      </pc:sldChg>
      <pc:sldChg chg="addSp delSp modSp mod">
        <pc:chgData name="Henrik Kureer" userId="86b58ef16652c9f9" providerId="LiveId" clId="{7348CAC1-3DB7-4ADB-BFBD-929D807856D5}" dt="2026-04-15T13:39:54.111" v="3866" actId="14100"/>
        <pc:sldMkLst>
          <pc:docMk/>
          <pc:sldMk cId="3006759631" sldId="967"/>
        </pc:sldMkLst>
        <pc:spChg chg="mod">
          <ac:chgData name="Henrik Kureer" userId="86b58ef16652c9f9" providerId="LiveId" clId="{7348CAC1-3DB7-4ADB-BFBD-929D807856D5}" dt="2026-04-11T08:39:59.118" v="3125" actId="20577"/>
          <ac:spMkLst>
            <pc:docMk/>
            <pc:sldMk cId="3006759631" sldId="967"/>
            <ac:spMk id="3" creationId="{00000000-0000-0000-0000-000000000000}"/>
          </ac:spMkLst>
        </pc:spChg>
        <pc:spChg chg="mod">
          <ac:chgData name="Henrik Kureer" userId="86b58ef16652c9f9" providerId="LiveId" clId="{7348CAC1-3DB7-4ADB-BFBD-929D807856D5}" dt="2026-04-11T08:39:21.451" v="3058" actId="20577"/>
          <ac:spMkLst>
            <pc:docMk/>
            <pc:sldMk cId="3006759631" sldId="967"/>
            <ac:spMk id="7" creationId="{00000000-0000-0000-0000-000000000000}"/>
          </ac:spMkLst>
        </pc:spChg>
        <pc:spChg chg="mod ord">
          <ac:chgData name="Henrik Kureer" userId="86b58ef16652c9f9" providerId="LiveId" clId="{7348CAC1-3DB7-4ADB-BFBD-929D807856D5}" dt="2026-04-15T13:39:54.111" v="3866" actId="14100"/>
          <ac:spMkLst>
            <pc:docMk/>
            <pc:sldMk cId="3006759631" sldId="967"/>
            <ac:spMk id="17" creationId="{5A7C4130-8EAD-A07C-7E30-E55BDF256FDF}"/>
          </ac:spMkLst>
        </pc:spChg>
        <pc:picChg chg="add mod">
          <ac:chgData name="Henrik Kureer" userId="86b58ef16652c9f9" providerId="LiveId" clId="{7348CAC1-3DB7-4ADB-BFBD-929D807856D5}" dt="2026-04-11T08:09:46.973" v="3049" actId="14100"/>
          <ac:picMkLst>
            <pc:docMk/>
            <pc:sldMk cId="3006759631" sldId="967"/>
            <ac:picMk id="12" creationId="{6E52488A-948B-3432-2ED4-A4D9ADDA4B5C}"/>
          </ac:picMkLst>
        </pc:picChg>
        <pc:cxnChg chg="mod">
          <ac:chgData name="Henrik Kureer" userId="86b58ef16652c9f9" providerId="LiveId" clId="{7348CAC1-3DB7-4ADB-BFBD-929D807856D5}" dt="2026-04-11T08:10:42.761" v="3056" actId="1036"/>
          <ac:cxnSpMkLst>
            <pc:docMk/>
            <pc:sldMk cId="3006759631" sldId="967"/>
            <ac:cxnSpMk id="9" creationId="{00000000-0000-0000-0000-000000000000}"/>
          </ac:cxnSpMkLst>
        </pc:cxnChg>
      </pc:sldChg>
      <pc:sldChg chg="addSp modSp mod modAnim">
        <pc:chgData name="Henrik Kureer" userId="86b58ef16652c9f9" providerId="LiveId" clId="{7348CAC1-3DB7-4ADB-BFBD-929D807856D5}" dt="2026-04-22T07:41:47.147" v="5698"/>
        <pc:sldMkLst>
          <pc:docMk/>
          <pc:sldMk cId="4264827703" sldId="968"/>
        </pc:sldMkLst>
        <pc:spChg chg="add mod">
          <ac:chgData name="Henrik Kureer" userId="86b58ef16652c9f9" providerId="LiveId" clId="{7348CAC1-3DB7-4ADB-BFBD-929D807856D5}" dt="2026-04-22T07:35:10.630" v="5672"/>
          <ac:spMkLst>
            <pc:docMk/>
            <pc:sldMk cId="4264827703" sldId="968"/>
            <ac:spMk id="19" creationId="{79AD2015-1E8D-6972-6634-4DA032E5349C}"/>
          </ac:spMkLst>
        </pc:spChg>
        <pc:spChg chg="mod">
          <ac:chgData name="Henrik Kureer" userId="86b58ef16652c9f9" providerId="LiveId" clId="{7348CAC1-3DB7-4ADB-BFBD-929D807856D5}" dt="2026-04-22T07:35:08.521" v="5671" actId="1076"/>
          <ac:spMkLst>
            <pc:docMk/>
            <pc:sldMk cId="4264827703" sldId="968"/>
            <ac:spMk id="25" creationId="{BFFBAECD-A97F-600C-4C08-6213DBEDD5E9}"/>
          </ac:spMkLst>
        </pc:spChg>
        <pc:spChg chg="mod">
          <ac:chgData name="Henrik Kureer" userId="86b58ef16652c9f9" providerId="LiveId" clId="{7348CAC1-3DB7-4ADB-BFBD-929D807856D5}" dt="2026-04-22T07:32:53.034" v="5667" actId="1076"/>
          <ac:spMkLst>
            <pc:docMk/>
            <pc:sldMk cId="4264827703" sldId="968"/>
            <ac:spMk id="31" creationId="{8A38B7FD-F521-5985-981D-561A624B231D}"/>
          </ac:spMkLst>
        </pc:spChg>
        <pc:picChg chg="mod">
          <ac:chgData name="Henrik Kureer" userId="86b58ef16652c9f9" providerId="LiveId" clId="{7348CAC1-3DB7-4ADB-BFBD-929D807856D5}" dt="2026-04-22T07:36:13.718" v="5675" actId="1076"/>
          <ac:picMkLst>
            <pc:docMk/>
            <pc:sldMk cId="4264827703" sldId="968"/>
            <ac:picMk id="34" creationId="{6CE96ADC-267D-5904-EB52-54001D1804AF}"/>
          </ac:picMkLst>
        </pc:picChg>
        <pc:picChg chg="mod">
          <ac:chgData name="Henrik Kureer" userId="86b58ef16652c9f9" providerId="LiveId" clId="{7348CAC1-3DB7-4ADB-BFBD-929D807856D5}" dt="2026-04-22T07:40:35.152" v="5694" actId="1076"/>
          <ac:picMkLst>
            <pc:docMk/>
            <pc:sldMk cId="4264827703" sldId="968"/>
            <ac:picMk id="41" creationId="{A7C63BA7-4A4C-8452-AEB3-20F8B461132F}"/>
          </ac:picMkLst>
        </pc:picChg>
        <pc:cxnChg chg="mod">
          <ac:chgData name="Henrik Kureer" userId="86b58ef16652c9f9" providerId="LiveId" clId="{7348CAC1-3DB7-4ADB-BFBD-929D807856D5}" dt="2026-04-22T07:35:35.495" v="5674" actId="14100"/>
          <ac:cxnSpMkLst>
            <pc:docMk/>
            <pc:sldMk cId="4264827703" sldId="968"/>
            <ac:cxnSpMk id="30" creationId="{1C417781-68EE-C7F1-84FF-657C433D63F7}"/>
          </ac:cxnSpMkLst>
        </pc:cxnChg>
      </pc:sldChg>
      <pc:sldChg chg="addSp delSp modSp mod">
        <pc:chgData name="Henrik Kureer" userId="86b58ef16652c9f9" providerId="LiveId" clId="{7348CAC1-3DB7-4ADB-BFBD-929D807856D5}" dt="2026-04-27T07:42:35.436" v="6023" actId="1076"/>
        <pc:sldMkLst>
          <pc:docMk/>
          <pc:sldMk cId="2894026221" sldId="973"/>
        </pc:sldMkLst>
        <pc:spChg chg="mod">
          <ac:chgData name="Henrik Kureer" userId="86b58ef16652c9f9" providerId="LiveId" clId="{7348CAC1-3DB7-4ADB-BFBD-929D807856D5}" dt="2026-04-27T07:42:10.967" v="6018" actId="1076"/>
          <ac:spMkLst>
            <pc:docMk/>
            <pc:sldMk cId="2894026221" sldId="973"/>
            <ac:spMk id="4" creationId="{3A3B4283-FCD7-9CE6-996C-52D0DAE04CA3}"/>
          </ac:spMkLst>
        </pc:spChg>
        <pc:spChg chg="mod">
          <ac:chgData name="Henrik Kureer" userId="86b58ef16652c9f9" providerId="LiveId" clId="{7348CAC1-3DB7-4ADB-BFBD-929D807856D5}" dt="2026-04-27T07:42:35.436" v="6023" actId="1076"/>
          <ac:spMkLst>
            <pc:docMk/>
            <pc:sldMk cId="2894026221" sldId="973"/>
            <ac:spMk id="6" creationId="{4930B2DB-4F07-E813-11AE-DF855ABC9ACE}"/>
          </ac:spMkLst>
        </pc:spChg>
        <pc:spChg chg="del mod">
          <ac:chgData name="Henrik Kureer" userId="86b58ef16652c9f9" providerId="LiveId" clId="{7348CAC1-3DB7-4ADB-BFBD-929D807856D5}" dt="2026-04-27T07:19:50.477" v="5936" actId="21"/>
          <ac:spMkLst>
            <pc:docMk/>
            <pc:sldMk cId="2894026221" sldId="973"/>
            <ac:spMk id="11" creationId="{E9AC4B78-40CC-DA2B-78C7-43014A38D461}"/>
          </ac:spMkLst>
        </pc:spChg>
        <pc:picChg chg="mod">
          <ac:chgData name="Henrik Kureer" userId="86b58ef16652c9f9" providerId="LiveId" clId="{7348CAC1-3DB7-4ADB-BFBD-929D807856D5}" dt="2026-04-27T07:42:29.078" v="6021" actId="1076"/>
          <ac:picMkLst>
            <pc:docMk/>
            <pc:sldMk cId="2894026221" sldId="973"/>
            <ac:picMk id="2" creationId="{F83BC815-2475-B558-956B-6F959A7ABC78}"/>
          </ac:picMkLst>
        </pc:picChg>
        <pc:picChg chg="mod">
          <ac:chgData name="Henrik Kureer" userId="86b58ef16652c9f9" providerId="LiveId" clId="{7348CAC1-3DB7-4ADB-BFBD-929D807856D5}" dt="2026-04-27T07:42:10.967" v="6018" actId="1076"/>
          <ac:picMkLst>
            <pc:docMk/>
            <pc:sldMk cId="2894026221" sldId="973"/>
            <ac:picMk id="10" creationId="{CEE06D4F-9F01-B668-F247-664A6A441DC5}"/>
          </ac:picMkLst>
        </pc:picChg>
      </pc:sldChg>
      <pc:sldChg chg="modSp add del mod">
        <pc:chgData name="Henrik Kureer" userId="86b58ef16652c9f9" providerId="LiveId" clId="{7348CAC1-3DB7-4ADB-BFBD-929D807856D5}" dt="2026-04-28T12:03:53.679" v="6160" actId="47"/>
        <pc:sldMkLst>
          <pc:docMk/>
          <pc:sldMk cId="1169412288" sldId="974"/>
        </pc:sldMkLst>
        <pc:spChg chg="mod">
          <ac:chgData name="Henrik Kureer" userId="86b58ef16652c9f9" providerId="LiveId" clId="{7348CAC1-3DB7-4ADB-BFBD-929D807856D5}" dt="2026-04-28T12:02:26.327" v="6159" actId="20577"/>
          <ac:spMkLst>
            <pc:docMk/>
            <pc:sldMk cId="1169412288" sldId="974"/>
            <ac:spMk id="4" creationId="{ED61E777-E2AE-E953-C3F6-8FE7E3C2E761}"/>
          </ac:spMkLst>
        </pc:spChg>
      </pc:sldChg>
      <pc:sldChg chg="addSp delSp modSp del mod ord">
        <pc:chgData name="Henrik Kureer" userId="86b58ef16652c9f9" providerId="LiveId" clId="{7348CAC1-3DB7-4ADB-BFBD-929D807856D5}" dt="2026-04-28T12:03:53.679" v="6160" actId="47"/>
        <pc:sldMkLst>
          <pc:docMk/>
          <pc:sldMk cId="257996329" sldId="975"/>
        </pc:sldMkLst>
        <pc:spChg chg="add mod">
          <ac:chgData name="Henrik Kureer" userId="86b58ef16652c9f9" providerId="LiveId" clId="{7348CAC1-3DB7-4ADB-BFBD-929D807856D5}" dt="2026-04-27T07:56:49.030" v="6102" actId="1076"/>
          <ac:spMkLst>
            <pc:docMk/>
            <pc:sldMk cId="257996329" sldId="975"/>
            <ac:spMk id="4" creationId="{CB1DA67C-4DBD-5E8E-8854-15861AA7359A}"/>
          </ac:spMkLst>
        </pc:spChg>
        <pc:spChg chg="add mod">
          <ac:chgData name="Henrik Kureer" userId="86b58ef16652c9f9" providerId="LiveId" clId="{7348CAC1-3DB7-4ADB-BFBD-929D807856D5}" dt="2026-04-27T07:56:57.232" v="6104" actId="255"/>
          <ac:spMkLst>
            <pc:docMk/>
            <pc:sldMk cId="257996329" sldId="975"/>
            <ac:spMk id="10" creationId="{D2E0D72D-235E-AFED-B45D-1E7A5CE1117D}"/>
          </ac:spMkLst>
        </pc:spChg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2186654768" sldId="979"/>
        </pc:sldMkLst>
      </pc:sldChg>
      <pc:sldChg chg="addSp delSp modSp mod delAnim">
        <pc:chgData name="Henrik Kureer" userId="86b58ef16652c9f9" providerId="LiveId" clId="{7348CAC1-3DB7-4ADB-BFBD-929D807856D5}" dt="2026-04-28T10:22:48.699" v="6129" actId="20577"/>
        <pc:sldMkLst>
          <pc:docMk/>
          <pc:sldMk cId="3059559489" sldId="983"/>
        </pc:sldMkLst>
        <pc:spChg chg="mod">
          <ac:chgData name="Henrik Kureer" userId="86b58ef16652c9f9" providerId="LiveId" clId="{7348CAC1-3DB7-4ADB-BFBD-929D807856D5}" dt="2026-04-24T07:40:05.401" v="5882" actId="1035"/>
          <ac:spMkLst>
            <pc:docMk/>
            <pc:sldMk cId="3059559489" sldId="983"/>
            <ac:spMk id="3" creationId="{ED2A329C-7B5E-4818-DA45-F08D1EBB6518}"/>
          </ac:spMkLst>
        </pc:spChg>
        <pc:spChg chg="mod">
          <ac:chgData name="Henrik Kureer" userId="86b58ef16652c9f9" providerId="LiveId" clId="{7348CAC1-3DB7-4ADB-BFBD-929D807856D5}" dt="2026-04-28T10:22:48.699" v="6129" actId="20577"/>
          <ac:spMkLst>
            <pc:docMk/>
            <pc:sldMk cId="3059559489" sldId="983"/>
            <ac:spMk id="4" creationId="{83ABFBEB-8F37-56E3-6B6F-EA23B4F8160D}"/>
          </ac:spMkLst>
        </pc:spChg>
        <pc:picChg chg="add mod">
          <ac:chgData name="Henrik Kureer" userId="86b58ef16652c9f9" providerId="LiveId" clId="{7348CAC1-3DB7-4ADB-BFBD-929D807856D5}" dt="2026-04-24T07:39:50.043" v="5878" actId="1076"/>
          <ac:picMkLst>
            <pc:docMk/>
            <pc:sldMk cId="3059559489" sldId="983"/>
            <ac:picMk id="2" creationId="{E675F381-9D35-336A-240C-5505379589A2}"/>
          </ac:picMkLst>
        </pc:picChg>
        <pc:cxnChg chg="mod">
          <ac:chgData name="Henrik Kureer" userId="86b58ef16652c9f9" providerId="LiveId" clId="{7348CAC1-3DB7-4ADB-BFBD-929D807856D5}" dt="2026-04-24T07:40:16.256" v="5884" actId="1037"/>
          <ac:cxnSpMkLst>
            <pc:docMk/>
            <pc:sldMk cId="3059559489" sldId="983"/>
            <ac:cxnSpMk id="16" creationId="{0192FD6E-AD9B-0894-8625-9A0AAE2D6796}"/>
          </ac:cxnSpMkLst>
        </pc:cxnChg>
      </pc:sldChg>
      <pc:sldChg chg="add del">
        <pc:chgData name="Henrik Kureer" userId="86b58ef16652c9f9" providerId="LiveId" clId="{7348CAC1-3DB7-4ADB-BFBD-929D807856D5}" dt="2026-04-28T12:02:00.126" v="6156" actId="47"/>
        <pc:sldMkLst>
          <pc:docMk/>
          <pc:sldMk cId="1812013029" sldId="986"/>
        </pc:sldMkLst>
      </pc:sldChg>
      <pc:sldChg chg="addSp delSp modSp del mod">
        <pc:chgData name="Henrik Kureer" userId="86b58ef16652c9f9" providerId="LiveId" clId="{7348CAC1-3DB7-4ADB-BFBD-929D807856D5}" dt="2026-04-28T12:01:46.934" v="6155" actId="47"/>
        <pc:sldMkLst>
          <pc:docMk/>
          <pc:sldMk cId="259832306" sldId="987"/>
        </pc:sldMkLst>
      </pc:sldChg>
      <pc:sldChg chg="modSp mod">
        <pc:chgData name="Henrik Kureer" userId="86b58ef16652c9f9" providerId="LiveId" clId="{7348CAC1-3DB7-4ADB-BFBD-929D807856D5}" dt="2026-04-27T07:12:27.321" v="5920" actId="20577"/>
        <pc:sldMkLst>
          <pc:docMk/>
          <pc:sldMk cId="2905326918" sldId="988"/>
        </pc:sldMkLst>
        <pc:spChg chg="mod">
          <ac:chgData name="Henrik Kureer" userId="86b58ef16652c9f9" providerId="LiveId" clId="{7348CAC1-3DB7-4ADB-BFBD-929D807856D5}" dt="2026-04-27T07:12:27.321" v="5920" actId="20577"/>
          <ac:spMkLst>
            <pc:docMk/>
            <pc:sldMk cId="2905326918" sldId="988"/>
            <ac:spMk id="3" creationId="{64E253C2-07BD-1383-16F0-849C6C7B1B9A}"/>
          </ac:spMkLst>
        </pc:spChg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2964156253" sldId="989"/>
        </pc:sldMkLst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1782333359" sldId="990"/>
        </pc:sldMkLst>
      </pc:sldChg>
      <pc:sldChg chg="modSp mod">
        <pc:chgData name="Henrik Kureer" userId="86b58ef16652c9f9" providerId="LiveId" clId="{7348CAC1-3DB7-4ADB-BFBD-929D807856D5}" dt="2026-04-14T18:04:57.180" v="3346" actId="14100"/>
        <pc:sldMkLst>
          <pc:docMk/>
          <pc:sldMk cId="3523912792" sldId="992"/>
        </pc:sldMkLst>
        <pc:spChg chg="mod">
          <ac:chgData name="Henrik Kureer" userId="86b58ef16652c9f9" providerId="LiveId" clId="{7348CAC1-3DB7-4ADB-BFBD-929D807856D5}" dt="2026-04-14T18:04:57.180" v="3346" actId="14100"/>
          <ac:spMkLst>
            <pc:docMk/>
            <pc:sldMk cId="3523912792" sldId="992"/>
            <ac:spMk id="18" creationId="{E067CEA8-78CF-7B5D-02DA-29E285F8AC95}"/>
          </ac:spMkLst>
        </pc:spChg>
        <pc:spChg chg="mod">
          <ac:chgData name="Henrik Kureer" userId="86b58ef16652c9f9" providerId="LiveId" clId="{7348CAC1-3DB7-4ADB-BFBD-929D807856D5}" dt="2026-04-14T18:04:50.037" v="3344" actId="1076"/>
          <ac:spMkLst>
            <pc:docMk/>
            <pc:sldMk cId="3523912792" sldId="992"/>
            <ac:spMk id="31" creationId="{819D7088-FF46-763C-B623-26D0C29FF191}"/>
          </ac:spMkLst>
        </pc:spChg>
      </pc:sldChg>
      <pc:sldChg chg="del">
        <pc:chgData name="Henrik Kureer" userId="86b58ef16652c9f9" providerId="LiveId" clId="{7348CAC1-3DB7-4ADB-BFBD-929D807856D5}" dt="2026-04-28T12:01:16.056" v="6152" actId="47"/>
        <pc:sldMkLst>
          <pc:docMk/>
          <pc:sldMk cId="3504483819" sldId="995"/>
        </pc:sldMkLst>
      </pc:sldChg>
      <pc:sldChg chg="addSp delSp modSp mod delAnim modAnim">
        <pc:chgData name="Henrik Kureer" userId="86b58ef16652c9f9" providerId="LiveId" clId="{7348CAC1-3DB7-4ADB-BFBD-929D807856D5}" dt="2026-04-27T07:44:47.745" v="6028" actId="14100"/>
        <pc:sldMkLst>
          <pc:docMk/>
          <pc:sldMk cId="984137667" sldId="996"/>
        </pc:sldMkLst>
        <pc:spChg chg="add mod">
          <ac:chgData name="Henrik Kureer" userId="86b58ef16652c9f9" providerId="LiveId" clId="{7348CAC1-3DB7-4ADB-BFBD-929D807856D5}" dt="2026-04-27T07:44:42.241" v="6026" actId="1076"/>
          <ac:spMkLst>
            <pc:docMk/>
            <pc:sldMk cId="984137667" sldId="996"/>
            <ac:spMk id="2" creationId="{65A68C61-1413-CEEE-0E39-76214250BC62}"/>
          </ac:spMkLst>
        </pc:spChg>
        <pc:spChg chg="add mod">
          <ac:chgData name="Henrik Kureer" userId="86b58ef16652c9f9" providerId="LiveId" clId="{7348CAC1-3DB7-4ADB-BFBD-929D807856D5}" dt="2026-04-20T12:28:48.855" v="5397" actId="255"/>
          <ac:spMkLst>
            <pc:docMk/>
            <pc:sldMk cId="984137667" sldId="996"/>
            <ac:spMk id="3" creationId="{1DE27519-1ABD-7285-374F-61FFA5C59549}"/>
          </ac:spMkLst>
        </pc:spChg>
        <pc:spChg chg="mod">
          <ac:chgData name="Henrik Kureer" userId="86b58ef16652c9f9" providerId="LiveId" clId="{7348CAC1-3DB7-4ADB-BFBD-929D807856D5}" dt="2026-04-20T12:23:45.353" v="5301" actId="1076"/>
          <ac:spMkLst>
            <pc:docMk/>
            <pc:sldMk cId="984137667" sldId="996"/>
            <ac:spMk id="7" creationId="{E983F71D-A794-CD70-72B3-F7C92C9EF3A4}"/>
          </ac:spMkLst>
        </pc:spChg>
        <pc:spChg chg="mod">
          <ac:chgData name="Henrik Kureer" userId="86b58ef16652c9f9" providerId="LiveId" clId="{7348CAC1-3DB7-4ADB-BFBD-929D807856D5}" dt="2026-04-27T07:44:47.745" v="6028" actId="14100"/>
          <ac:spMkLst>
            <pc:docMk/>
            <pc:sldMk cId="984137667" sldId="996"/>
            <ac:spMk id="13" creationId="{61513BFA-91B7-2C35-477A-9E54105EE3A1}"/>
          </ac:spMkLst>
        </pc:spChg>
      </pc:sldChg>
      <pc:sldChg chg="del">
        <pc:chgData name="Henrik Kureer" userId="86b58ef16652c9f9" providerId="LiveId" clId="{7348CAC1-3DB7-4ADB-BFBD-929D807856D5}" dt="2026-04-28T12:03:53.679" v="6160" actId="47"/>
        <pc:sldMkLst>
          <pc:docMk/>
          <pc:sldMk cId="3941561505" sldId="997"/>
        </pc:sldMkLst>
      </pc:sldChg>
      <pc:sldChg chg="del">
        <pc:chgData name="Henrik Kureer" userId="86b58ef16652c9f9" providerId="LiveId" clId="{7348CAC1-3DB7-4ADB-BFBD-929D807856D5}" dt="2026-04-28T12:02:03.228" v="6157" actId="47"/>
        <pc:sldMkLst>
          <pc:docMk/>
          <pc:sldMk cId="3694723798" sldId="998"/>
        </pc:sldMkLst>
      </pc:sldChg>
      <pc:sldChg chg="addSp modSp mod">
        <pc:chgData name="Henrik Kureer" userId="86b58ef16652c9f9" providerId="LiveId" clId="{7348CAC1-3DB7-4ADB-BFBD-929D807856D5}" dt="2026-04-27T07:20:20.742" v="5940" actId="14100"/>
        <pc:sldMkLst>
          <pc:docMk/>
          <pc:sldMk cId="1884562666" sldId="999"/>
        </pc:sldMkLst>
        <pc:spChg chg="add mod">
          <ac:chgData name="Henrik Kureer" userId="86b58ef16652c9f9" providerId="LiveId" clId="{7348CAC1-3DB7-4ADB-BFBD-929D807856D5}" dt="2026-04-27T07:20:20.742" v="5940" actId="14100"/>
          <ac:spMkLst>
            <pc:docMk/>
            <pc:sldMk cId="1884562666" sldId="999"/>
            <ac:spMk id="3" creationId="{1AF5AB2C-B464-E0C9-4290-91098D3A7D7B}"/>
          </ac:spMkLst>
        </pc:spChg>
        <pc:picChg chg="mod">
          <ac:chgData name="Henrik Kureer" userId="86b58ef16652c9f9" providerId="LiveId" clId="{7348CAC1-3DB7-4ADB-BFBD-929D807856D5}" dt="2026-04-12T09:34:49.462" v="3196" actId="1440"/>
          <ac:picMkLst>
            <pc:docMk/>
            <pc:sldMk cId="1884562666" sldId="999"/>
            <ac:picMk id="4" creationId="{B6E71270-71C1-3430-579A-399CBD8C4AE3}"/>
          </ac:picMkLst>
        </pc:picChg>
      </pc:sldChg>
      <pc:sldChg chg="addSp modSp new mod modAnim">
        <pc:chgData name="Henrik Kureer" userId="86b58ef16652c9f9" providerId="LiveId" clId="{7348CAC1-3DB7-4ADB-BFBD-929D807856D5}" dt="2026-04-28T10:20:24.771" v="6110" actId="14100"/>
        <pc:sldMkLst>
          <pc:docMk/>
          <pc:sldMk cId="649730797" sldId="1000"/>
        </pc:sldMkLst>
        <pc:spChg chg="add mod">
          <ac:chgData name="Henrik Kureer" userId="86b58ef16652c9f9" providerId="LiveId" clId="{7348CAC1-3DB7-4ADB-BFBD-929D807856D5}" dt="2026-04-20T12:08:23.612" v="5294" actId="1076"/>
          <ac:spMkLst>
            <pc:docMk/>
            <pc:sldMk cId="649730797" sldId="1000"/>
            <ac:spMk id="3" creationId="{7B30866D-48F3-9C5C-B02D-6243D66A91DD}"/>
          </ac:spMkLst>
        </pc:spChg>
        <pc:spChg chg="add mod">
          <ac:chgData name="Henrik Kureer" userId="86b58ef16652c9f9" providerId="LiveId" clId="{7348CAC1-3DB7-4ADB-BFBD-929D807856D5}" dt="2026-04-28T10:20:24.771" v="6110" actId="14100"/>
          <ac:spMkLst>
            <pc:docMk/>
            <pc:sldMk cId="649730797" sldId="1000"/>
            <ac:spMk id="5" creationId="{42C185E6-6EB3-D584-C9B3-09F56422210F}"/>
          </ac:spMkLst>
        </pc:spChg>
        <pc:spChg chg="add mod">
          <ac:chgData name="Henrik Kureer" userId="86b58ef16652c9f9" providerId="LiveId" clId="{7348CAC1-3DB7-4ADB-BFBD-929D807856D5}" dt="2026-04-11T13:10:56.166" v="3132" actId="1076"/>
          <ac:spMkLst>
            <pc:docMk/>
            <pc:sldMk cId="649730797" sldId="1000"/>
            <ac:spMk id="6" creationId="{316BD21E-A01C-65BE-4B97-E0858F34E380}"/>
          </ac:spMkLst>
        </pc:spChg>
        <pc:picChg chg="add mod modCrop">
          <ac:chgData name="Henrik Kureer" userId="86b58ef16652c9f9" providerId="LiveId" clId="{7348CAC1-3DB7-4ADB-BFBD-929D807856D5}" dt="2026-04-20T12:03:17.798" v="5155" actId="732"/>
          <ac:picMkLst>
            <pc:docMk/>
            <pc:sldMk cId="649730797" sldId="1000"/>
            <ac:picMk id="4" creationId="{644FC58F-648F-BEF4-89BC-E1781571D48D}"/>
          </ac:picMkLst>
        </pc:picChg>
      </pc:sldChg>
      <pc:sldChg chg="addSp modSp new del mod">
        <pc:chgData name="Henrik Kureer" userId="86b58ef16652c9f9" providerId="LiveId" clId="{7348CAC1-3DB7-4ADB-BFBD-929D807856D5}" dt="2026-04-28T12:03:53.679" v="6160" actId="47"/>
        <pc:sldMkLst>
          <pc:docMk/>
          <pc:sldMk cId="4114718810" sldId="1001"/>
        </pc:sldMkLst>
      </pc:sldChg>
      <pc:sldChg chg="addSp modSp new del mod">
        <pc:chgData name="Henrik Kureer" userId="86b58ef16652c9f9" providerId="LiveId" clId="{7348CAC1-3DB7-4ADB-BFBD-929D807856D5}" dt="2026-04-28T12:03:53.679" v="6160" actId="47"/>
        <pc:sldMkLst>
          <pc:docMk/>
          <pc:sldMk cId="2773448978" sldId="1002"/>
        </pc:sldMkLst>
      </pc:sldChg>
      <pc:sldChg chg="addSp modSp new del mod">
        <pc:chgData name="Henrik Kureer" userId="86b58ef16652c9f9" providerId="LiveId" clId="{7348CAC1-3DB7-4ADB-BFBD-929D807856D5}" dt="2026-04-28T12:03:53.679" v="6160" actId="47"/>
        <pc:sldMkLst>
          <pc:docMk/>
          <pc:sldMk cId="1633661560" sldId="1003"/>
        </pc:sldMkLst>
        <pc:cxnChg chg="add mod">
          <ac:chgData name="Henrik Kureer" userId="86b58ef16652c9f9" providerId="LiveId" clId="{7348CAC1-3DB7-4ADB-BFBD-929D807856D5}" dt="2026-04-27T07:57:43.406" v="6108" actId="1076"/>
          <ac:cxnSpMkLst>
            <pc:docMk/>
            <pc:sldMk cId="1633661560" sldId="1003"/>
            <ac:cxnSpMk id="3" creationId="{37E50CF2-23DA-AA40-64DE-07348A9CC02E}"/>
          </ac:cxnSpMkLst>
        </pc:cxnChg>
      </pc:sldChg>
      <pc:sldChg chg="addSp modSp new del mod">
        <pc:chgData name="Henrik Kureer" userId="86b58ef16652c9f9" providerId="LiveId" clId="{7348CAC1-3DB7-4ADB-BFBD-929D807856D5}" dt="2026-04-28T12:03:53.679" v="6160" actId="47"/>
        <pc:sldMkLst>
          <pc:docMk/>
          <pc:sldMk cId="3639962885" sldId="1004"/>
        </pc:sldMkLst>
      </pc:sldChg>
      <pc:sldChg chg="addSp delSp modSp new mod ord">
        <pc:chgData name="Henrik Kureer" userId="86b58ef16652c9f9" providerId="LiveId" clId="{7348CAC1-3DB7-4ADB-BFBD-929D807856D5}" dt="2026-04-23T07:54:17.532" v="5788" actId="255"/>
        <pc:sldMkLst>
          <pc:docMk/>
          <pc:sldMk cId="622671740" sldId="1005"/>
        </pc:sldMkLst>
        <pc:spChg chg="mod">
          <ac:chgData name="Henrik Kureer" userId="86b58ef16652c9f9" providerId="LiveId" clId="{7348CAC1-3DB7-4ADB-BFBD-929D807856D5}" dt="2026-04-23T07:54:08.893" v="5787" actId="6549"/>
          <ac:spMkLst>
            <pc:docMk/>
            <pc:sldMk cId="622671740" sldId="1005"/>
            <ac:spMk id="2" creationId="{052A2646-E9CE-77E3-E1EA-AF39B28EA8E9}"/>
          </ac:spMkLst>
        </pc:spChg>
        <pc:spChg chg="add mod">
          <ac:chgData name="Henrik Kureer" userId="86b58ef16652c9f9" providerId="LiveId" clId="{7348CAC1-3DB7-4ADB-BFBD-929D807856D5}" dt="2026-04-23T07:54:17.532" v="5788" actId="255"/>
          <ac:spMkLst>
            <pc:docMk/>
            <pc:sldMk cId="622671740" sldId="1005"/>
            <ac:spMk id="3" creationId="{E69C02BA-7E0C-18CE-17BD-4038D77055BD}"/>
          </ac:spMkLst>
        </pc:spChg>
        <pc:spChg chg="add mod">
          <ac:chgData name="Henrik Kureer" userId="86b58ef16652c9f9" providerId="LiveId" clId="{7348CAC1-3DB7-4ADB-BFBD-929D807856D5}" dt="2026-04-20T12:52:11.152" v="5462" actId="255"/>
          <ac:spMkLst>
            <pc:docMk/>
            <pc:sldMk cId="622671740" sldId="1005"/>
            <ac:spMk id="10" creationId="{923DD19E-4101-FB32-6D25-A08B4447B3F1}"/>
          </ac:spMkLst>
        </pc:spChg>
        <pc:picChg chg="add mod">
          <ac:chgData name="Henrik Kureer" userId="86b58ef16652c9f9" providerId="LiveId" clId="{7348CAC1-3DB7-4ADB-BFBD-929D807856D5}" dt="2026-04-20T08:06:49.492" v="5029" actId="1076"/>
          <ac:picMkLst>
            <pc:docMk/>
            <pc:sldMk cId="622671740" sldId="1005"/>
            <ac:picMk id="9" creationId="{981211DB-DA99-C867-9873-E758553D9E86}"/>
          </ac:picMkLst>
        </pc:picChg>
      </pc:sldChg>
      <pc:sldChg chg="addSp delSp modSp new mod">
        <pc:chgData name="Henrik Kureer" userId="86b58ef16652c9f9" providerId="LiveId" clId="{7348CAC1-3DB7-4ADB-BFBD-929D807856D5}" dt="2026-04-20T12:31:09.956" v="5434"/>
        <pc:sldMkLst>
          <pc:docMk/>
          <pc:sldMk cId="3730910367" sldId="1006"/>
        </pc:sldMkLst>
        <pc:picChg chg="add mod">
          <ac:chgData name="Henrik Kureer" userId="86b58ef16652c9f9" providerId="LiveId" clId="{7348CAC1-3DB7-4ADB-BFBD-929D807856D5}" dt="2026-04-20T12:31:09.956" v="5434"/>
          <ac:picMkLst>
            <pc:docMk/>
            <pc:sldMk cId="3730910367" sldId="1006"/>
            <ac:picMk id="6" creationId="{1D0D690F-04D9-F765-307F-66663EA290D0}"/>
          </ac:picMkLst>
        </pc:picChg>
      </pc:sldChg>
      <pc:sldChg chg="addSp modSp new mod modAnim">
        <pc:chgData name="Henrik Kureer" userId="86b58ef16652c9f9" providerId="LiveId" clId="{7348CAC1-3DB7-4ADB-BFBD-929D807856D5}" dt="2026-04-28T10:21:54.765" v="6127" actId="1035"/>
        <pc:sldMkLst>
          <pc:docMk/>
          <pc:sldMk cId="3376252574" sldId="1007"/>
        </pc:sldMkLst>
        <pc:spChg chg="add mod">
          <ac:chgData name="Henrik Kureer" userId="86b58ef16652c9f9" providerId="LiveId" clId="{7348CAC1-3DB7-4ADB-BFBD-929D807856D5}" dt="2026-04-28T10:21:42.296" v="6125" actId="1035"/>
          <ac:spMkLst>
            <pc:docMk/>
            <pc:sldMk cId="3376252574" sldId="1007"/>
            <ac:spMk id="5" creationId="{B1315484-CCB7-A3DC-83F8-C722A0C41BB9}"/>
          </ac:spMkLst>
        </pc:spChg>
        <pc:spChg chg="add mod">
          <ac:chgData name="Henrik Kureer" userId="86b58ef16652c9f9" providerId="LiveId" clId="{7348CAC1-3DB7-4ADB-BFBD-929D807856D5}" dt="2026-04-24T07:35:38.500" v="5855" actId="255"/>
          <ac:spMkLst>
            <pc:docMk/>
            <pc:sldMk cId="3376252574" sldId="1007"/>
            <ac:spMk id="7" creationId="{0E88E56B-9B05-9F21-CCD3-F9F3398505F1}"/>
          </ac:spMkLst>
        </pc:spChg>
        <pc:spChg chg="add mod">
          <ac:chgData name="Henrik Kureer" userId="86b58ef16652c9f9" providerId="LiveId" clId="{7348CAC1-3DB7-4ADB-BFBD-929D807856D5}" dt="2026-04-28T10:21:54.765" v="6127" actId="1035"/>
          <ac:spMkLst>
            <pc:docMk/>
            <pc:sldMk cId="3376252574" sldId="1007"/>
            <ac:spMk id="8" creationId="{911E133B-0A25-3256-D0BA-FBBD231C761F}"/>
          </ac:spMkLst>
        </pc:spChg>
        <pc:spChg chg="add mod">
          <ac:chgData name="Henrik Kureer" userId="86b58ef16652c9f9" providerId="LiveId" clId="{7348CAC1-3DB7-4ADB-BFBD-929D807856D5}" dt="2026-04-28T10:21:32.343" v="6117" actId="1036"/>
          <ac:spMkLst>
            <pc:docMk/>
            <pc:sldMk cId="3376252574" sldId="1007"/>
            <ac:spMk id="9" creationId="{BE2D5EA7-EE8B-61BA-0A88-AFCD5A798746}"/>
          </ac:spMkLst>
        </pc:spChg>
        <pc:picChg chg="add mod modCrop">
          <ac:chgData name="Henrik Kureer" userId="86b58ef16652c9f9" providerId="LiveId" clId="{7348CAC1-3DB7-4ADB-BFBD-929D807856D5}" dt="2026-04-28T10:21:54.765" v="6127" actId="1035"/>
          <ac:picMkLst>
            <pc:docMk/>
            <pc:sldMk cId="3376252574" sldId="1007"/>
            <ac:picMk id="4" creationId="{CF52ED1A-4715-7BCD-86A5-32163770A002}"/>
          </ac:picMkLst>
        </pc:picChg>
        <pc:cxnChg chg="add mod">
          <ac:chgData name="Henrik Kureer" userId="86b58ef16652c9f9" providerId="LiveId" clId="{7348CAC1-3DB7-4ADB-BFBD-929D807856D5}" dt="2026-04-28T10:21:54.765" v="6127" actId="1035"/>
          <ac:cxnSpMkLst>
            <pc:docMk/>
            <pc:sldMk cId="3376252574" sldId="1007"/>
            <ac:cxnSpMk id="6" creationId="{3F4B9B03-AF41-D9E7-91AE-878A23A71AB1}"/>
          </ac:cxnSpMkLst>
        </pc:cxnChg>
        <pc:cxnChg chg="add mod">
          <ac:chgData name="Henrik Kureer" userId="86b58ef16652c9f9" providerId="LiveId" clId="{7348CAC1-3DB7-4ADB-BFBD-929D807856D5}" dt="2026-04-28T10:21:54.765" v="6127" actId="1035"/>
          <ac:cxnSpMkLst>
            <pc:docMk/>
            <pc:sldMk cId="3376252574" sldId="1007"/>
            <ac:cxnSpMk id="10" creationId="{2375623A-0B82-7685-2FF4-9495E68644B3}"/>
          </ac:cxnSpMkLst>
        </pc:cxnChg>
        <pc:cxnChg chg="add mod">
          <ac:chgData name="Henrik Kureer" userId="86b58ef16652c9f9" providerId="LiveId" clId="{7348CAC1-3DB7-4ADB-BFBD-929D807856D5}" dt="2026-04-28T10:21:54.765" v="6127" actId="1035"/>
          <ac:cxnSpMkLst>
            <pc:docMk/>
            <pc:sldMk cId="3376252574" sldId="1007"/>
            <ac:cxnSpMk id="11" creationId="{DB71E9DC-1656-4352-E43E-A9AD73079CDC}"/>
          </ac:cxnSpMkLst>
        </pc:cxnChg>
      </pc:sldChg>
      <pc:sldChg chg="addSp delSp modSp new del mod modAnim">
        <pc:chgData name="Henrik Kureer" userId="86b58ef16652c9f9" providerId="LiveId" clId="{7348CAC1-3DB7-4ADB-BFBD-929D807856D5}" dt="2026-04-28T12:03:53.679" v="6160" actId="47"/>
        <pc:sldMkLst>
          <pc:docMk/>
          <pc:sldMk cId="2173058066" sldId="1008"/>
        </pc:sldMkLst>
      </pc:sldChg>
      <pc:sldChg chg="addSp modSp new del mod">
        <pc:chgData name="Henrik Kureer" userId="86b58ef16652c9f9" providerId="LiveId" clId="{7348CAC1-3DB7-4ADB-BFBD-929D807856D5}" dt="2026-04-28T12:03:53.679" v="6160" actId="47"/>
        <pc:sldMkLst>
          <pc:docMk/>
          <pc:sldMk cId="831990108" sldId="1009"/>
        </pc:sldMkLst>
      </pc:sldChg>
      <pc:sldChg chg="addSp modSp new del mod">
        <pc:chgData name="Henrik Kureer" userId="86b58ef16652c9f9" providerId="LiveId" clId="{7348CAC1-3DB7-4ADB-BFBD-929D807856D5}" dt="2026-04-28T12:03:53.679" v="6160" actId="47"/>
        <pc:sldMkLst>
          <pc:docMk/>
          <pc:sldMk cId="753238820" sldId="1010"/>
        </pc:sldMkLst>
      </pc:sldChg>
      <pc:sldChg chg="addSp delSp modSp new del mod">
        <pc:chgData name="Henrik Kureer" userId="86b58ef16652c9f9" providerId="LiveId" clId="{7348CAC1-3DB7-4ADB-BFBD-929D807856D5}" dt="2026-04-28T12:03:53.679" v="6160" actId="47"/>
        <pc:sldMkLst>
          <pc:docMk/>
          <pc:sldMk cId="1389191603" sldId="1011"/>
        </pc:sldMkLst>
      </pc:sldChg>
      <pc:sldChg chg="addSp delSp modSp add mod modAnim">
        <pc:chgData name="Henrik Kureer" userId="86b58ef16652c9f9" providerId="LiveId" clId="{7348CAC1-3DB7-4ADB-BFBD-929D807856D5}" dt="2026-04-28T10:23:09.744" v="6140" actId="20577"/>
        <pc:sldMkLst>
          <pc:docMk/>
          <pc:sldMk cId="2080263052" sldId="1012"/>
        </pc:sldMkLst>
        <pc:spChg chg="add mod">
          <ac:chgData name="Henrik Kureer" userId="86b58ef16652c9f9" providerId="LiveId" clId="{7348CAC1-3DB7-4ADB-BFBD-929D807856D5}" dt="2026-04-28T10:23:09.744" v="6140" actId="20577"/>
          <ac:spMkLst>
            <pc:docMk/>
            <pc:sldMk cId="2080263052" sldId="1012"/>
            <ac:spMk id="3" creationId="{09D2134A-A68F-22D6-C9F3-77B5D7177DCD}"/>
          </ac:spMkLst>
        </pc:spChg>
        <pc:spChg chg="add mod">
          <ac:chgData name="Henrik Kureer" userId="86b58ef16652c9f9" providerId="LiveId" clId="{7348CAC1-3DB7-4ADB-BFBD-929D807856D5}" dt="2026-04-16T15:22:07.085" v="4713" actId="6549"/>
          <ac:spMkLst>
            <pc:docMk/>
            <pc:sldMk cId="2080263052" sldId="1012"/>
            <ac:spMk id="4" creationId="{DD068C35-929C-7D04-BCD3-734990FDBD1C}"/>
          </ac:spMkLst>
        </pc:spChg>
        <pc:spChg chg="add mod">
          <ac:chgData name="Henrik Kureer" userId="86b58ef16652c9f9" providerId="LiveId" clId="{7348CAC1-3DB7-4ADB-BFBD-929D807856D5}" dt="2026-04-16T15:22:11.235" v="4714" actId="6549"/>
          <ac:spMkLst>
            <pc:docMk/>
            <pc:sldMk cId="2080263052" sldId="1012"/>
            <ac:spMk id="6" creationId="{150D3987-CC48-BC7E-7487-D6ACE94602B3}"/>
          </ac:spMkLst>
        </pc:spChg>
        <pc:spChg chg="add mod">
          <ac:chgData name="Henrik Kureer" userId="86b58ef16652c9f9" providerId="LiveId" clId="{7348CAC1-3DB7-4ADB-BFBD-929D807856D5}" dt="2026-04-16T15:24:10.652" v="4796" actId="1076"/>
          <ac:spMkLst>
            <pc:docMk/>
            <pc:sldMk cId="2080263052" sldId="1012"/>
            <ac:spMk id="7" creationId="{FB34439D-A17A-1EC9-49FE-454C7DE593CA}"/>
          </ac:spMkLst>
        </pc:spChg>
        <pc:spChg chg="add mod">
          <ac:chgData name="Henrik Kureer" userId="86b58ef16652c9f9" providerId="LiveId" clId="{7348CAC1-3DB7-4ADB-BFBD-929D807856D5}" dt="2026-04-16T15:24:25.611" v="4797" actId="1076"/>
          <ac:spMkLst>
            <pc:docMk/>
            <pc:sldMk cId="2080263052" sldId="1012"/>
            <ac:spMk id="8" creationId="{07539E61-7C65-529A-5CCA-C36CDF1E00F1}"/>
          </ac:spMkLst>
        </pc:spChg>
        <pc:spChg chg="mod">
          <ac:chgData name="Henrik Kureer" userId="86b58ef16652c9f9" providerId="LiveId" clId="{7348CAC1-3DB7-4ADB-BFBD-929D807856D5}" dt="2026-04-16T15:24:00.630" v="4795" actId="20577"/>
          <ac:spMkLst>
            <pc:docMk/>
            <pc:sldMk cId="2080263052" sldId="1012"/>
            <ac:spMk id="10" creationId="{DF0698DD-4DFB-421E-E285-263DF7943C05}"/>
          </ac:spMkLst>
        </pc:spChg>
      </pc:sldChg>
      <pc:sldChg chg="addSp delSp modSp new mod">
        <pc:chgData name="Henrik Kureer" userId="86b58ef16652c9f9" providerId="LiveId" clId="{7348CAC1-3DB7-4ADB-BFBD-929D807856D5}" dt="2026-04-24T07:34:13.303" v="5845" actId="20577"/>
        <pc:sldMkLst>
          <pc:docMk/>
          <pc:sldMk cId="1769039477" sldId="1013"/>
        </pc:sldMkLst>
        <pc:spChg chg="add mod">
          <ac:chgData name="Henrik Kureer" userId="86b58ef16652c9f9" providerId="LiveId" clId="{7348CAC1-3DB7-4ADB-BFBD-929D807856D5}" dt="2026-04-20T12:26:17.993" v="5310" actId="1076"/>
          <ac:spMkLst>
            <pc:docMk/>
            <pc:sldMk cId="1769039477" sldId="1013"/>
            <ac:spMk id="8" creationId="{940D20E6-DAB4-DFD5-349E-533406E358CA}"/>
          </ac:spMkLst>
        </pc:spChg>
        <pc:spChg chg="add mod">
          <ac:chgData name="Henrik Kureer" userId="86b58ef16652c9f9" providerId="LiveId" clId="{7348CAC1-3DB7-4ADB-BFBD-929D807856D5}" dt="2026-04-20T12:27:34.729" v="5321" actId="20577"/>
          <ac:spMkLst>
            <pc:docMk/>
            <pc:sldMk cId="1769039477" sldId="1013"/>
            <ac:spMk id="9" creationId="{AA2533EA-7668-7C89-4FD9-FCC10AB1AB72}"/>
          </ac:spMkLst>
        </pc:spChg>
        <pc:spChg chg="add mod">
          <ac:chgData name="Henrik Kureer" userId="86b58ef16652c9f9" providerId="LiveId" clId="{7348CAC1-3DB7-4ADB-BFBD-929D807856D5}" dt="2026-04-24T07:34:13.303" v="5845" actId="20577"/>
          <ac:spMkLst>
            <pc:docMk/>
            <pc:sldMk cId="1769039477" sldId="1013"/>
            <ac:spMk id="10" creationId="{9C52FC73-851A-9CE4-637E-595A5C40C294}"/>
          </ac:spMkLst>
        </pc:spChg>
        <pc:picChg chg="add mod">
          <ac:chgData name="Henrik Kureer" userId="86b58ef16652c9f9" providerId="LiveId" clId="{7348CAC1-3DB7-4ADB-BFBD-929D807856D5}" dt="2026-04-20T12:26:22.497" v="5313" actId="1076"/>
          <ac:picMkLst>
            <pc:docMk/>
            <pc:sldMk cId="1769039477" sldId="1013"/>
            <ac:picMk id="6" creationId="{DCD070C6-63BF-7C35-D92D-0C3B28FE9615}"/>
          </ac:picMkLst>
        </pc:picChg>
      </pc:sldChg>
      <pc:sldChg chg="modSp add del mod">
        <pc:chgData name="Henrik Kureer" userId="86b58ef16652c9f9" providerId="LiveId" clId="{7348CAC1-3DB7-4ADB-BFBD-929D807856D5}" dt="2026-04-28T12:03:53.679" v="6160" actId="47"/>
        <pc:sldMkLst>
          <pc:docMk/>
          <pc:sldMk cId="2627297492" sldId="1014"/>
        </pc:sldMkLst>
      </pc:sldChg>
      <pc:sldChg chg="addSp delSp modSp new del mod">
        <pc:chgData name="Henrik Kureer" userId="86b58ef16652c9f9" providerId="LiveId" clId="{7348CAC1-3DB7-4ADB-BFBD-929D807856D5}" dt="2026-04-28T12:03:53.679" v="6160" actId="47"/>
        <pc:sldMkLst>
          <pc:docMk/>
          <pc:sldMk cId="753849043" sldId="1015"/>
        </pc:sldMkLst>
        <pc:spChg chg="add mod">
          <ac:chgData name="Henrik Kureer" userId="86b58ef16652c9f9" providerId="LiveId" clId="{7348CAC1-3DB7-4ADB-BFBD-929D807856D5}" dt="2026-04-27T07:55:49.657" v="6064"/>
          <ac:spMkLst>
            <pc:docMk/>
            <pc:sldMk cId="753849043" sldId="1015"/>
            <ac:spMk id="7" creationId="{379AB601-34CD-42D2-6D27-E0A6C91C3F3C}"/>
          </ac:spMkLst>
        </pc:spChg>
        <pc:picChg chg="add mod">
          <ac:chgData name="Henrik Kureer" userId="86b58ef16652c9f9" providerId="LiveId" clId="{7348CAC1-3DB7-4ADB-BFBD-929D807856D5}" dt="2026-04-27T07:55:32.179" v="6061" actId="1076"/>
          <ac:picMkLst>
            <pc:docMk/>
            <pc:sldMk cId="753849043" sldId="1015"/>
            <ac:picMk id="4" creationId="{E791E2C8-6F25-A05A-0937-073ABB536A80}"/>
          </ac:picMkLst>
        </pc:picChg>
        <pc:picChg chg="add del">
          <ac:chgData name="Henrik Kureer" userId="86b58ef16652c9f9" providerId="LiveId" clId="{7348CAC1-3DB7-4ADB-BFBD-929D807856D5}" dt="2026-04-27T07:55:42.807" v="6063" actId="478"/>
          <ac:picMkLst>
            <pc:docMk/>
            <pc:sldMk cId="753849043" sldId="1015"/>
            <ac:picMk id="6" creationId="{5A18124C-42EF-FB00-1DA8-957CC09C7D6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5B9A7-283B-4B6B-BB87-C0DAA6F18D22}" type="datetimeFigureOut">
              <a:rPr lang="da-DK" smtClean="0"/>
              <a:pPr/>
              <a:t>28-04-2026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5174E-AB5C-48BD-A645-17475B33AB46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4262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5174E-AB5C-48BD-A645-17475B33AB46}" type="slidenum">
              <a:rPr lang="da-DK" smtClean="0"/>
              <a:pPr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1508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5174E-AB5C-48BD-A645-17475B33AB46}" type="slidenum">
              <a:rPr lang="da-DK" smtClean="0"/>
              <a:pPr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5883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B5BAE-67D9-4B81-A5B5-5734C2448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8EB1EB6-C08B-632C-AF2F-B8D2B2BE6E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693E5AF-DFA4-CEC2-EFE1-1CC647D55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44F5C59-2890-45F9-1892-59C0B73356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5174E-AB5C-48BD-A645-17475B33AB46}" type="slidenum">
              <a:rPr lang="da-DK" smtClean="0"/>
              <a:pPr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5003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5C440-A6A7-2799-36B7-C8EC11F56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9242E38-39A9-D518-213E-F228FEFD69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84CF771-29C2-5202-902D-90A9C1281A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1E2619D-3F8F-4455-80EB-05294C5E26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5174E-AB5C-48BD-A645-17475B33AB46}" type="slidenum">
              <a:rPr lang="da-DK" smtClean="0"/>
              <a:pPr/>
              <a:t>30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4807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411C-9CD2-4E1F-B2CE-1153D170ADB4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2B800-2832-46F3-97E3-21E5BC064781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4299-6279-42A1-A5EE-0B53A3BB4AEE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927A3-4ED1-4C48-8681-D7A99FCA7EE9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932-A41C-468E-B2E4-E246A85CFA8D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6A6E3-143C-47A0-8ED0-484FDA9C7F86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2CD54-A2ED-4594-B4C2-9B8F6FA65FED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4EE-448B-4380-B4DA-5153265F4A65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4B2-F315-4CFC-A64B-8A62545AD62D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F3D17-FECB-455E-A4E5-F73C39BAB865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5E53-7D6D-4ECB-ADD5-34B2B4CDF66C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B0CF6-F984-46C0-80F0-2E598FF7D02C}" type="datetime1">
              <a:rPr lang="da-DK" smtClean="0"/>
              <a:pPr/>
              <a:t>28-04-2026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8438F-5AB8-489B-BD92-19B39C0FB63E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2.png"/><Relationship Id="rId5" Type="http://schemas.openxmlformats.org/officeDocument/2006/relationships/image" Target="../media/image20.png"/><Relationship Id="rId10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jpeg"/><Relationship Id="rId18" Type="http://schemas.openxmlformats.org/officeDocument/2006/relationships/image" Target="../media/image64.jpeg"/><Relationship Id="rId26" Type="http://schemas.openxmlformats.org/officeDocument/2006/relationships/image" Target="../media/image72.png"/><Relationship Id="rId3" Type="http://schemas.openxmlformats.org/officeDocument/2006/relationships/image" Target="../media/image49.jpeg"/><Relationship Id="rId21" Type="http://schemas.openxmlformats.org/officeDocument/2006/relationships/image" Target="../media/image67.jpeg"/><Relationship Id="rId7" Type="http://schemas.openxmlformats.org/officeDocument/2006/relationships/image" Target="../media/image53.png"/><Relationship Id="rId12" Type="http://schemas.openxmlformats.org/officeDocument/2006/relationships/image" Target="../media/image58.jpeg"/><Relationship Id="rId17" Type="http://schemas.openxmlformats.org/officeDocument/2006/relationships/image" Target="../media/image63.jpeg"/><Relationship Id="rId25" Type="http://schemas.openxmlformats.org/officeDocument/2006/relationships/image" Target="../media/image71.png"/><Relationship Id="rId2" Type="http://schemas.openxmlformats.org/officeDocument/2006/relationships/image" Target="../media/image48.png"/><Relationship Id="rId16" Type="http://schemas.openxmlformats.org/officeDocument/2006/relationships/image" Target="../media/image62.jpeg"/><Relationship Id="rId20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24" Type="http://schemas.openxmlformats.org/officeDocument/2006/relationships/image" Target="../media/image70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10" Type="http://schemas.openxmlformats.org/officeDocument/2006/relationships/image" Target="../media/image56.png"/><Relationship Id="rId19" Type="http://schemas.openxmlformats.org/officeDocument/2006/relationships/image" Target="../media/image65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Relationship Id="rId14" Type="http://schemas.openxmlformats.org/officeDocument/2006/relationships/image" Target="../media/image60.jpeg"/><Relationship Id="rId22" Type="http://schemas.openxmlformats.org/officeDocument/2006/relationships/image" Target="../media/image68.jpeg"/><Relationship Id="rId27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1.pn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8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3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1184316" y="470257"/>
            <a:ext cx="6640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a-DK" sz="3200" dirty="0">
                <a:latin typeface="Palatino Linotype" panose="02040502050505030304" pitchFamily="18" charset="0"/>
              </a:rPr>
              <a:t>Hvor er globaliseringen på vej hen?</a:t>
            </a:r>
          </a:p>
        </p:txBody>
      </p:sp>
      <p:cxnSp>
        <p:nvCxnSpPr>
          <p:cNvPr id="9" name="Lige forbindelse 8"/>
          <p:cNvCxnSpPr>
            <a:cxnSpLocks/>
          </p:cNvCxnSpPr>
          <p:nvPr/>
        </p:nvCxnSpPr>
        <p:spPr>
          <a:xfrm>
            <a:off x="1331641" y="1124744"/>
            <a:ext cx="626469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felt 12">
            <a:extLst>
              <a:ext uri="{FF2B5EF4-FFF2-40B4-BE49-F238E27FC236}">
                <a16:creationId xmlns:a16="http://schemas.microsoft.com/office/drawing/2014/main" id="{8EFF0319-BAEC-8333-D0B2-2F80502D18AA}"/>
              </a:ext>
            </a:extLst>
          </p:cNvPr>
          <p:cNvSpPr txBox="1"/>
          <p:nvPr/>
        </p:nvSpPr>
        <p:spPr>
          <a:xfrm>
            <a:off x="3413541" y="6131770"/>
            <a:ext cx="21819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600" dirty="0">
                <a:solidFill>
                  <a:srgbClr val="C00000"/>
                </a:solidFill>
                <a:latin typeface="Centaur" panose="02030504050205020304" pitchFamily="18" charset="0"/>
              </a:rPr>
              <a:t>Henrik Kureer, cand. polit.</a:t>
            </a:r>
          </a:p>
        </p:txBody>
      </p:sp>
      <p:sp>
        <p:nvSpPr>
          <p:cNvPr id="14" name="Tekstboks 4">
            <a:extLst>
              <a:ext uri="{FF2B5EF4-FFF2-40B4-BE49-F238E27FC236}">
                <a16:creationId xmlns:a16="http://schemas.microsoft.com/office/drawing/2014/main" id="{07BEEBA4-625B-01BE-7437-43EDF5B29F4C}"/>
              </a:ext>
            </a:extLst>
          </p:cNvPr>
          <p:cNvSpPr txBox="1"/>
          <p:nvPr/>
        </p:nvSpPr>
        <p:spPr>
          <a:xfrm>
            <a:off x="3572214" y="5354349"/>
            <a:ext cx="1864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2200" dirty="0" err="1">
                <a:latin typeface="Palatino Linotype" panose="02040502050505030304" pitchFamily="18" charset="0"/>
              </a:rPr>
              <a:t>HHx</a:t>
            </a:r>
            <a:r>
              <a:rPr lang="da-DK" sz="2200" dirty="0">
                <a:latin typeface="Palatino Linotype" panose="02040502050505030304" pitchFamily="18" charset="0"/>
              </a:rPr>
              <a:t> Holbæk</a:t>
            </a:r>
          </a:p>
          <a:p>
            <a:pPr algn="ctr"/>
            <a:r>
              <a:rPr lang="da-DK" sz="1400" dirty="0">
                <a:latin typeface="Palatino Linotype" panose="02040502050505030304" pitchFamily="18" charset="0"/>
              </a:rPr>
              <a:t>April 2026</a:t>
            </a:r>
          </a:p>
        </p:txBody>
      </p:sp>
      <p:pic>
        <p:nvPicPr>
          <p:cNvPr id="5122" name="Picture 2" descr="Resurgent U.S. mercantilism upsets an aviation system engineered for  globalization - The Air Current">
            <a:extLst>
              <a:ext uri="{FF2B5EF4-FFF2-40B4-BE49-F238E27FC236}">
                <a16:creationId xmlns:a16="http://schemas.microsoft.com/office/drawing/2014/main" id="{84082E3E-C16C-E2B0-6696-2BAAB10F80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2"/>
          <a:stretch/>
        </p:blipFill>
        <p:spPr bwMode="auto">
          <a:xfrm>
            <a:off x="1331641" y="1339479"/>
            <a:ext cx="6264696" cy="3883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27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http://www.videnscenterfordemens.dk/Content/gfx/map-images/Regioner/Regione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661" y="2238723"/>
            <a:ext cx="1583069" cy="199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/>
          <p:cNvSpPr/>
          <p:nvPr/>
        </p:nvSpPr>
        <p:spPr>
          <a:xfrm>
            <a:off x="2275589" y="3524070"/>
            <a:ext cx="1552308" cy="11408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AutoShape 16" descr="Monitor fre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10258" name="Picture 18" descr="https://d30y9cdsu7xlg0.cloudfront.net/png/15615-2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7319"/>
            <a:ext cx="1778713" cy="190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https://d30y9cdsu7xlg0.cloudfront.net/png/15615-2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612" y="511285"/>
            <a:ext cx="971135" cy="97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Højrepil 7"/>
          <p:cNvSpPr/>
          <p:nvPr/>
        </p:nvSpPr>
        <p:spPr>
          <a:xfrm>
            <a:off x="3491880" y="692696"/>
            <a:ext cx="2808312" cy="86409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Eksport af vindmøller</a:t>
            </a:r>
          </a:p>
        </p:txBody>
      </p:sp>
      <p:sp>
        <p:nvSpPr>
          <p:cNvPr id="17" name="Højrepil 16"/>
          <p:cNvSpPr/>
          <p:nvPr/>
        </p:nvSpPr>
        <p:spPr>
          <a:xfrm flipH="1">
            <a:off x="4860032" y="4029284"/>
            <a:ext cx="2402904" cy="86409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Eksport af sko</a:t>
            </a:r>
          </a:p>
        </p:txBody>
      </p:sp>
      <p:cxnSp>
        <p:nvCxnSpPr>
          <p:cNvPr id="18" name="Lige forbindelse 17"/>
          <p:cNvCxnSpPr/>
          <p:nvPr/>
        </p:nvCxnSpPr>
        <p:spPr>
          <a:xfrm flipH="1">
            <a:off x="7479228" y="403700"/>
            <a:ext cx="933883" cy="115309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/>
          <p:cNvCxnSpPr/>
          <p:nvPr/>
        </p:nvCxnSpPr>
        <p:spPr>
          <a:xfrm>
            <a:off x="7479228" y="377324"/>
            <a:ext cx="1004519" cy="115309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forbindelse 27"/>
          <p:cNvCxnSpPr/>
          <p:nvPr/>
        </p:nvCxnSpPr>
        <p:spPr>
          <a:xfrm flipH="1">
            <a:off x="1623265" y="4746784"/>
            <a:ext cx="933883" cy="115309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Lige forbindelse 28"/>
          <p:cNvCxnSpPr/>
          <p:nvPr/>
        </p:nvCxnSpPr>
        <p:spPr>
          <a:xfrm>
            <a:off x="1623265" y="4720408"/>
            <a:ext cx="1004519" cy="1153092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felt 22"/>
          <p:cNvSpPr txBox="1"/>
          <p:nvPr/>
        </p:nvSpPr>
        <p:spPr>
          <a:xfrm>
            <a:off x="4616776" y="2411996"/>
            <a:ext cx="15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Frihandel</a:t>
            </a:r>
          </a:p>
        </p:txBody>
      </p:sp>
      <p:cxnSp>
        <p:nvCxnSpPr>
          <p:cNvPr id="25" name="Lige pilforbindelse 24"/>
          <p:cNvCxnSpPr/>
          <p:nvPr/>
        </p:nvCxnSpPr>
        <p:spPr>
          <a:xfrm flipH="1">
            <a:off x="4785048" y="2927646"/>
            <a:ext cx="115212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Lige pilforbindelse 26"/>
          <p:cNvCxnSpPr/>
          <p:nvPr/>
        </p:nvCxnSpPr>
        <p:spPr>
          <a:xfrm>
            <a:off x="4817105" y="3082845"/>
            <a:ext cx="115212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Lige forbindelse 21"/>
          <p:cNvCxnSpPr/>
          <p:nvPr/>
        </p:nvCxnSpPr>
        <p:spPr>
          <a:xfrm flipH="1" flipV="1">
            <a:off x="2699792" y="2109805"/>
            <a:ext cx="340492" cy="976686"/>
          </a:xfrm>
          <a:prstGeom prst="line">
            <a:avLst/>
          </a:prstGeom>
          <a:ln w="76200">
            <a:solidFill>
              <a:srgbClr val="FFC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felt 3"/>
          <p:cNvSpPr txBox="1"/>
          <p:nvPr/>
        </p:nvSpPr>
        <p:spPr>
          <a:xfrm>
            <a:off x="8091340" y="2773419"/>
            <a:ext cx="1052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Vietnam</a:t>
            </a:r>
          </a:p>
        </p:txBody>
      </p:sp>
      <p:pic>
        <p:nvPicPr>
          <p:cNvPr id="2058" name="Picture 10" descr="Image result for shoe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228" y="4110811"/>
            <a:ext cx="1104601" cy="110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Image result for shoe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060" y="4653136"/>
            <a:ext cx="1246740" cy="124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Image result for icon factory worker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770" y="3415115"/>
            <a:ext cx="1310029" cy="131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Nedadgående pil 4"/>
          <p:cNvSpPr/>
          <p:nvPr/>
        </p:nvSpPr>
        <p:spPr>
          <a:xfrm>
            <a:off x="3207494" y="4731635"/>
            <a:ext cx="761089" cy="1361661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løn</a:t>
            </a:r>
          </a:p>
        </p:txBody>
      </p:sp>
      <p:pic>
        <p:nvPicPr>
          <p:cNvPr id="1026" name="Picture 2" descr="Image result for mcdonalds&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82"/>
          <a:stretch/>
        </p:blipFill>
        <p:spPr bwMode="auto">
          <a:xfrm>
            <a:off x="95926" y="2830890"/>
            <a:ext cx="1091698" cy="886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Lige forbindelse 32"/>
          <p:cNvCxnSpPr/>
          <p:nvPr/>
        </p:nvCxnSpPr>
        <p:spPr>
          <a:xfrm flipH="1" flipV="1">
            <a:off x="1187624" y="3417977"/>
            <a:ext cx="1115954" cy="222399"/>
          </a:xfrm>
          <a:prstGeom prst="line">
            <a:avLst/>
          </a:prstGeom>
          <a:ln w="76200">
            <a:solidFill>
              <a:srgbClr val="FFC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forbindelse 33"/>
          <p:cNvCxnSpPr/>
          <p:nvPr/>
        </p:nvCxnSpPr>
        <p:spPr>
          <a:xfrm flipH="1">
            <a:off x="2739596" y="4452514"/>
            <a:ext cx="309891" cy="612573"/>
          </a:xfrm>
          <a:prstGeom prst="line">
            <a:avLst/>
          </a:prstGeom>
          <a:ln w="76200">
            <a:solidFill>
              <a:srgbClr val="FFC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4" descr="jobless, man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25" y="600254"/>
            <a:ext cx="934743" cy="137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Lige forbindelse 37"/>
          <p:cNvCxnSpPr/>
          <p:nvPr/>
        </p:nvCxnSpPr>
        <p:spPr>
          <a:xfrm flipH="1" flipV="1">
            <a:off x="1547664" y="2028407"/>
            <a:ext cx="940492" cy="1184569"/>
          </a:xfrm>
          <a:prstGeom prst="line">
            <a:avLst/>
          </a:prstGeom>
          <a:ln w="76200">
            <a:solidFill>
              <a:srgbClr val="FFC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2" descr="Image result for unemployed person icon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733" y="4663112"/>
            <a:ext cx="1238302" cy="123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ktangel 14"/>
          <p:cNvSpPr/>
          <p:nvPr/>
        </p:nvSpPr>
        <p:spPr>
          <a:xfrm>
            <a:off x="3347864" y="2229184"/>
            <a:ext cx="3960440" cy="1127808"/>
          </a:xfrm>
          <a:prstGeom prst="rect">
            <a:avLst/>
          </a:prstGeom>
          <a:solidFill>
            <a:srgbClr val="FFFEBA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kstfelt 13"/>
          <p:cNvSpPr txBox="1"/>
          <p:nvPr/>
        </p:nvSpPr>
        <p:spPr>
          <a:xfrm>
            <a:off x="3347864" y="2301192"/>
            <a:ext cx="3912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Frihandel og globalisering medfører tab for visse – typisk svage – grupper på arbejdsmarkedet</a:t>
            </a:r>
          </a:p>
        </p:txBody>
      </p:sp>
      <p:cxnSp>
        <p:nvCxnSpPr>
          <p:cNvPr id="7" name="Lige pilforbindelse 6"/>
          <p:cNvCxnSpPr/>
          <p:nvPr/>
        </p:nvCxnSpPr>
        <p:spPr>
          <a:xfrm>
            <a:off x="1623265" y="6237312"/>
            <a:ext cx="1152128" cy="0"/>
          </a:xfrm>
          <a:prstGeom prst="straightConnector1">
            <a:avLst/>
          </a:prstGeom>
          <a:ln w="571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File:Flag map of Vietnam.sv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046571"/>
            <a:ext cx="1404833" cy="220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51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5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E2360DC9-0BE2-6F18-F300-0CE00EB22629}"/>
              </a:ext>
            </a:extLst>
          </p:cNvPr>
          <p:cNvSpPr/>
          <p:nvPr/>
        </p:nvSpPr>
        <p:spPr>
          <a:xfrm>
            <a:off x="323528" y="1124744"/>
            <a:ext cx="7848872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11</a:t>
            </a:fld>
            <a:endParaRPr lang="da-DK" dirty="0"/>
          </a:p>
        </p:txBody>
      </p:sp>
      <p:sp>
        <p:nvSpPr>
          <p:cNvPr id="3" name="Rektangel 2"/>
          <p:cNvSpPr/>
          <p:nvPr/>
        </p:nvSpPr>
        <p:spPr>
          <a:xfrm>
            <a:off x="323528" y="5326630"/>
            <a:ext cx="731361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800" dirty="0">
                <a:latin typeface="arial" panose="020B0604020202020204" pitchFamily="34" charset="0"/>
              </a:rPr>
              <a:t>Kilde: Kureer, International økonomi A (GATT 1994; WTO, International Trade &amp; WTO, News: Global Trade Outlook…., March 2026. 2026-data er skønnet af WTO, marts 2026 – midt under Iran-krigen. </a:t>
            </a:r>
          </a:p>
          <a:p>
            <a:r>
              <a:rPr lang="da-DK" sz="600" dirty="0">
                <a:latin typeface="arial" panose="020B0604020202020204" pitchFamily="34" charset="0"/>
              </a:rPr>
              <a:t>© Henrik Kureer</a:t>
            </a:r>
            <a:endParaRPr lang="da-DK" sz="600" dirty="0"/>
          </a:p>
        </p:txBody>
      </p:sp>
      <p:sp>
        <p:nvSpPr>
          <p:cNvPr id="7" name="Tekstfelt 6"/>
          <p:cNvSpPr txBox="1"/>
          <p:nvPr/>
        </p:nvSpPr>
        <p:spPr>
          <a:xfrm>
            <a:off x="323528" y="404664"/>
            <a:ext cx="59999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latin typeface="Palatino Linotype" panose="02040502050505030304" pitchFamily="18" charset="0"/>
              </a:rPr>
              <a:t>Årlig vækst i global handel (eksport), 1960-2026</a:t>
            </a:r>
            <a:br>
              <a:rPr lang="da-DK" dirty="0">
                <a:latin typeface="Palatino Linotype" panose="02040502050505030304" pitchFamily="18" charset="0"/>
              </a:rPr>
            </a:br>
            <a:r>
              <a:rPr lang="da-DK" sz="1400" dirty="0">
                <a:latin typeface="Palatino Linotype" panose="02040502050505030304" pitchFamily="18" charset="0"/>
              </a:rPr>
              <a:t>i mængder (faste priser)</a:t>
            </a:r>
          </a:p>
        </p:txBody>
      </p:sp>
      <p:cxnSp>
        <p:nvCxnSpPr>
          <p:cNvPr id="5" name="Lige forbindelse 4"/>
          <p:cNvCxnSpPr>
            <a:cxnSpLocks/>
          </p:cNvCxnSpPr>
          <p:nvPr/>
        </p:nvCxnSpPr>
        <p:spPr>
          <a:xfrm>
            <a:off x="576010" y="2348880"/>
            <a:ext cx="237626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Lige forbindelse 5"/>
          <p:cNvCxnSpPr>
            <a:cxnSpLocks/>
          </p:cNvCxnSpPr>
          <p:nvPr/>
        </p:nvCxnSpPr>
        <p:spPr>
          <a:xfrm>
            <a:off x="3240306" y="2636912"/>
            <a:ext cx="284529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Lige forbindelse 8"/>
          <p:cNvCxnSpPr>
            <a:cxnSpLocks/>
          </p:cNvCxnSpPr>
          <p:nvPr/>
        </p:nvCxnSpPr>
        <p:spPr>
          <a:xfrm>
            <a:off x="6228184" y="2996952"/>
            <a:ext cx="172819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Billede 11">
            <a:extLst>
              <a:ext uri="{FF2B5EF4-FFF2-40B4-BE49-F238E27FC236}">
                <a16:creationId xmlns:a16="http://schemas.microsoft.com/office/drawing/2014/main" id="{6E52488A-948B-3432-2ED4-A4D9ADDA4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40" y="1272318"/>
            <a:ext cx="7527700" cy="3812866"/>
          </a:xfrm>
          <a:prstGeom prst="rect">
            <a:avLst/>
          </a:prstGeom>
        </p:spPr>
      </p:pic>
      <p:sp>
        <p:nvSpPr>
          <p:cNvPr id="17" name="Taleboble: rektangel 16">
            <a:extLst>
              <a:ext uri="{FF2B5EF4-FFF2-40B4-BE49-F238E27FC236}">
                <a16:creationId xmlns:a16="http://schemas.microsoft.com/office/drawing/2014/main" id="{5A7C4130-8EAD-A07C-7E30-E55BDF256FDF}"/>
              </a:ext>
            </a:extLst>
          </p:cNvPr>
          <p:cNvSpPr/>
          <p:nvPr/>
        </p:nvSpPr>
        <p:spPr>
          <a:xfrm>
            <a:off x="6220725" y="316516"/>
            <a:ext cx="2801806" cy="1028665"/>
          </a:xfrm>
          <a:prstGeom prst="wedgeRectCallout">
            <a:avLst>
              <a:gd name="adj1" fmla="val -27193"/>
              <a:gd name="adj2" fmla="val 83886"/>
            </a:avLst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Globaliseringsafmatning</a:t>
            </a:r>
            <a:b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</a:br>
            <a:r>
              <a:rPr lang="da-DK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Slowbalization</a:t>
            </a:r>
            <a:endParaRPr lang="da-DK" sz="16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Globalisering i et lavere gear</a:t>
            </a:r>
          </a:p>
        </p:txBody>
      </p:sp>
    </p:spTree>
    <p:extLst>
      <p:ext uri="{BB962C8B-B14F-4D97-AF65-F5344CB8AC3E}">
        <p14:creationId xmlns:p14="http://schemas.microsoft.com/office/powerpoint/2010/main" val="300675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>
          <a:xfrm>
            <a:off x="6564334" y="6520259"/>
            <a:ext cx="2133600" cy="365125"/>
          </a:xfrm>
        </p:spPr>
        <p:txBody>
          <a:bodyPr/>
          <a:lstStyle/>
          <a:p>
            <a:fld id="{F0D8438F-5AB8-489B-BD92-19B39C0FB63E}" type="slidenum">
              <a:rPr lang="da-DK" smtClean="0"/>
              <a:pPr/>
              <a:t>12</a:t>
            </a:fld>
            <a:endParaRPr lang="da-DK"/>
          </a:p>
        </p:txBody>
      </p:sp>
      <p:sp>
        <p:nvSpPr>
          <p:cNvPr id="3" name="Tekstfelt 2"/>
          <p:cNvSpPr txBox="1"/>
          <p:nvPr/>
        </p:nvSpPr>
        <p:spPr>
          <a:xfrm>
            <a:off x="880123" y="332656"/>
            <a:ext cx="7383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Årsager til globaliseringsafmatning (før </a:t>
            </a:r>
            <a:r>
              <a:rPr lang="da-DK" sz="2400" dirty="0" err="1">
                <a:latin typeface="Palatino Linotype" panose="02040502050505030304" pitchFamily="18" charset="0"/>
              </a:rPr>
              <a:t>corona</a:t>
            </a:r>
            <a:r>
              <a:rPr lang="da-DK" sz="2400" dirty="0">
                <a:latin typeface="Palatino Linotype" panose="02040502050505030304" pitchFamily="18" charset="0"/>
              </a:rPr>
              <a:t> 2020)</a:t>
            </a:r>
          </a:p>
        </p:txBody>
      </p:sp>
      <p:sp>
        <p:nvSpPr>
          <p:cNvPr id="5" name="Højrepil 4"/>
          <p:cNvSpPr/>
          <p:nvPr/>
        </p:nvSpPr>
        <p:spPr>
          <a:xfrm>
            <a:off x="1247333" y="2077797"/>
            <a:ext cx="7271819" cy="1653816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De rige lande er begyndt at </a:t>
            </a:r>
            <a:r>
              <a:rPr lang="da-DK" i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in</a:t>
            </a:r>
            <a:r>
              <a:rPr lang="da-DK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source</a:t>
            </a:r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 på grund af </a:t>
            </a:r>
          </a:p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robotteknologi, 3D-print, osv.</a:t>
            </a:r>
            <a:b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</a:br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Højrepil 3"/>
          <p:cNvSpPr/>
          <p:nvPr/>
        </p:nvSpPr>
        <p:spPr>
          <a:xfrm>
            <a:off x="2081417" y="836712"/>
            <a:ext cx="6159204" cy="1866069"/>
          </a:xfrm>
          <a:prstGeom prst="rightArrow">
            <a:avLst/>
          </a:prstGeom>
          <a:solidFill>
            <a:schemeClr val="bg2">
              <a:lumMod val="9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Udflytning af produktion fra de rige industrilande har toppet. De mest oplagte produktioner er outsourcet.</a:t>
            </a:r>
          </a:p>
        </p:txBody>
      </p:sp>
      <p:pic>
        <p:nvPicPr>
          <p:cNvPr id="8196" name="Picture 4" descr="Image result for robot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29" y="2636542"/>
            <a:ext cx="622487" cy="62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iphone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989" y="3339578"/>
            <a:ext cx="823593" cy="82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latscreen TV - Free computer icons">
            <a:extLst>
              <a:ext uri="{FF2B5EF4-FFF2-40B4-BE49-F238E27FC236}">
                <a16:creationId xmlns:a16="http://schemas.microsoft.com/office/drawing/2014/main" id="{593FCBB8-CE4A-F629-7711-13A788C4F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51" y="1342616"/>
            <a:ext cx="854260" cy="85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onald Trump: Presidency, Family, Education | HISTORY">
            <a:extLst>
              <a:ext uri="{FF2B5EF4-FFF2-40B4-BE49-F238E27FC236}">
                <a16:creationId xmlns:a16="http://schemas.microsoft.com/office/drawing/2014/main" id="{120FF053-7E36-E0CB-6B13-2DFFF611B9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7" r="26276" b="13780"/>
          <a:stretch/>
        </p:blipFill>
        <p:spPr bwMode="auto">
          <a:xfrm>
            <a:off x="-1332656" y="4671625"/>
            <a:ext cx="965260" cy="1040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onald Trump Icons - Free SVG &amp; PNG Donald Trump Images ...">
            <a:extLst>
              <a:ext uri="{FF2B5EF4-FFF2-40B4-BE49-F238E27FC236}">
                <a16:creationId xmlns:a16="http://schemas.microsoft.com/office/drawing/2014/main" id="{2557CB22-B45D-2F9B-C1F0-29A15C433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4633" y="5905544"/>
            <a:ext cx="854260" cy="85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øjrepil 4">
            <a:extLst>
              <a:ext uri="{FF2B5EF4-FFF2-40B4-BE49-F238E27FC236}">
                <a16:creationId xmlns:a16="http://schemas.microsoft.com/office/drawing/2014/main" id="{C0EBCFA4-0FC7-F796-B592-8A8EEBF818E2}"/>
              </a:ext>
            </a:extLst>
          </p:cNvPr>
          <p:cNvSpPr/>
          <p:nvPr/>
        </p:nvSpPr>
        <p:spPr>
          <a:xfrm>
            <a:off x="1691680" y="3207724"/>
            <a:ext cx="7015020" cy="1653816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Kina er blevet mere selvforsynende</a:t>
            </a:r>
            <a:b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</a:br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9" name="Picture 6" descr="File:Flag-map of the People's Republic of China.svg">
            <a:extLst>
              <a:ext uri="{FF2B5EF4-FFF2-40B4-BE49-F238E27FC236}">
                <a16:creationId xmlns:a16="http://schemas.microsoft.com/office/drawing/2014/main" id="{8F006476-C966-1A5F-247E-3D21E0D1F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23" y="3731613"/>
            <a:ext cx="734861" cy="61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Højrepil 4">
            <a:extLst>
              <a:ext uri="{FF2B5EF4-FFF2-40B4-BE49-F238E27FC236}">
                <a16:creationId xmlns:a16="http://schemas.microsoft.com/office/drawing/2014/main" id="{4583184F-46B7-14B9-F88D-B480F69A4FFF}"/>
              </a:ext>
            </a:extLst>
          </p:cNvPr>
          <p:cNvSpPr/>
          <p:nvPr/>
        </p:nvSpPr>
        <p:spPr>
          <a:xfrm>
            <a:off x="1225601" y="4764909"/>
            <a:ext cx="7015020" cy="125084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Coronakrisen</a:t>
            </a:r>
            <a:b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</a:br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2" name="Højrepil 4">
            <a:extLst>
              <a:ext uri="{FF2B5EF4-FFF2-40B4-BE49-F238E27FC236}">
                <a16:creationId xmlns:a16="http://schemas.microsoft.com/office/drawing/2014/main" id="{E67502EF-8F23-C7BD-64FC-CF5752E99CF9}"/>
              </a:ext>
            </a:extLst>
          </p:cNvPr>
          <p:cNvSpPr/>
          <p:nvPr/>
        </p:nvSpPr>
        <p:spPr>
          <a:xfrm>
            <a:off x="1434881" y="5636935"/>
            <a:ext cx="7015020" cy="125084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Ukraine-krigen</a:t>
            </a:r>
            <a:b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</a:br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3" name="Picture 4" descr="File:SARS-CoV-2 without background.png - Wikimedia Commons">
            <a:extLst>
              <a:ext uri="{FF2B5EF4-FFF2-40B4-BE49-F238E27FC236}">
                <a16:creationId xmlns:a16="http://schemas.microsoft.com/office/drawing/2014/main" id="{107D9501-534D-95C3-C6D8-3C3B30B01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79" y="5014448"/>
            <a:ext cx="619954" cy="62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kraine Flag Waving Animation / FREE 4k Stock Footage/ 5-min loop - YouTube">
            <a:extLst>
              <a:ext uri="{FF2B5EF4-FFF2-40B4-BE49-F238E27FC236}">
                <a16:creationId xmlns:a16="http://schemas.microsoft.com/office/drawing/2014/main" id="{CE475808-5EF7-93D3-AC43-3879ACF29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61" y="6025773"/>
            <a:ext cx="720080" cy="40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93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13</a:t>
            </a:fld>
            <a:endParaRPr lang="da-DK"/>
          </a:p>
        </p:txBody>
      </p:sp>
      <p:sp>
        <p:nvSpPr>
          <p:cNvPr id="6" name="Rektangel 5"/>
          <p:cNvSpPr/>
          <p:nvPr/>
        </p:nvSpPr>
        <p:spPr>
          <a:xfrm>
            <a:off x="0" y="66425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sz="800" dirty="0"/>
              <a:t>https://frontofficesports.com/nike-adidas-face-supply-chain-threats/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6F4E887-38C0-4D70-30B6-5028530040DA}"/>
              </a:ext>
            </a:extLst>
          </p:cNvPr>
          <p:cNvSpPr txBox="1"/>
          <p:nvPr/>
        </p:nvSpPr>
        <p:spPr>
          <a:xfrm>
            <a:off x="7446334" y="260648"/>
            <a:ext cx="11848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/>
              <a:t>October</a:t>
            </a:r>
            <a:r>
              <a:rPr lang="da-DK" sz="1400" dirty="0"/>
              <a:t> 2020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312147"/>
            <a:ext cx="7083483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88EC2B06-18ED-512A-5E55-69C47171E5BD}"/>
              </a:ext>
            </a:extLst>
          </p:cNvPr>
          <p:cNvSpPr txBox="1"/>
          <p:nvPr/>
        </p:nvSpPr>
        <p:spPr>
          <a:xfrm>
            <a:off x="4143116" y="328356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7B399763-2AE3-D1B6-C1EA-71DAD739795B}"/>
              </a:ext>
            </a:extLst>
          </p:cNvPr>
          <p:cNvSpPr txBox="1"/>
          <p:nvPr/>
        </p:nvSpPr>
        <p:spPr>
          <a:xfrm>
            <a:off x="4143116" y="328356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8F18C043-5E99-EC96-8A2D-0D817CBEF05D}"/>
              </a:ext>
            </a:extLst>
          </p:cNvPr>
          <p:cNvSpPr txBox="1"/>
          <p:nvPr/>
        </p:nvSpPr>
        <p:spPr>
          <a:xfrm>
            <a:off x="6012160" y="2204864"/>
            <a:ext cx="2957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>
                <a:solidFill>
                  <a:srgbClr val="CCFF99"/>
                </a:solidFill>
              </a:rPr>
              <a:t>Over 50% af alle Nike sko </a:t>
            </a:r>
          </a:p>
          <a:p>
            <a:r>
              <a:rPr lang="da-DK" sz="2000" dirty="0">
                <a:solidFill>
                  <a:srgbClr val="CCFF99"/>
                </a:solidFill>
              </a:rPr>
              <a:t>bliver fremstillet i Vietnam</a:t>
            </a:r>
          </a:p>
        </p:txBody>
      </p:sp>
      <p:pic>
        <p:nvPicPr>
          <p:cNvPr id="7" name="Picture 4" descr="File:SARS-CoV-2 without background.pn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728192" cy="17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CEA77486-D694-4675-952F-D9AA11E0CF52}"/>
              </a:ext>
            </a:extLst>
          </p:cNvPr>
          <p:cNvSpPr txBox="1"/>
          <p:nvPr/>
        </p:nvSpPr>
        <p:spPr>
          <a:xfrm>
            <a:off x="467544" y="866664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>
                <a:solidFill>
                  <a:srgbClr val="FFFF00"/>
                </a:solidFill>
              </a:rPr>
              <a:t>2020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98D09BA9-6C90-8D0B-9B95-602116908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967" y="3010424"/>
            <a:ext cx="2458945" cy="3026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86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78C6E541-CEF2-BFF3-1138-E70A80B8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14</a:t>
            </a:fld>
            <a:endParaRPr lang="da-DK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5CC8AA5-9463-4E70-7C39-B91297D66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353" y="188640"/>
            <a:ext cx="6257657" cy="616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158F1242-D728-2FAF-BDBB-A76B68A66F21}"/>
              </a:ext>
            </a:extLst>
          </p:cNvPr>
          <p:cNvSpPr txBox="1"/>
          <p:nvPr/>
        </p:nvSpPr>
        <p:spPr>
          <a:xfrm>
            <a:off x="539552" y="188640"/>
            <a:ext cx="113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iPhone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ADAE6533-AE11-B915-EA36-8E460F7DF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65" y="620688"/>
            <a:ext cx="714152" cy="83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47F7061-98E1-46C0-BB9E-365EA61D4104}"/>
              </a:ext>
            </a:extLst>
          </p:cNvPr>
          <p:cNvSpPr txBox="1"/>
          <p:nvPr/>
        </p:nvSpPr>
        <p:spPr>
          <a:xfrm>
            <a:off x="130068" y="1556792"/>
            <a:ext cx="20233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>
                <a:latin typeface="Palatino Linotype" panose="02040502050505030304" pitchFamily="18" charset="0"/>
              </a:rPr>
              <a:t>Designed</a:t>
            </a:r>
            <a:r>
              <a:rPr lang="da-DK" sz="1400" dirty="0">
                <a:latin typeface="Palatino Linotype" panose="02040502050505030304" pitchFamily="18" charset="0"/>
              </a:rPr>
              <a:t> in </a:t>
            </a:r>
            <a:r>
              <a:rPr lang="da-DK" sz="1400" dirty="0" err="1">
                <a:latin typeface="Palatino Linotype" panose="02040502050505030304" pitchFamily="18" charset="0"/>
              </a:rPr>
              <a:t>California</a:t>
            </a:r>
            <a:endParaRPr lang="da-DK" sz="1400" dirty="0">
              <a:latin typeface="Palatino Linotype" panose="02040502050505030304" pitchFamily="18" charset="0"/>
            </a:endParaRPr>
          </a:p>
          <a:p>
            <a:r>
              <a:rPr lang="da-DK" sz="1600" dirty="0" err="1">
                <a:latin typeface="Palatino Linotype" panose="02040502050505030304" pitchFamily="18" charset="0"/>
              </a:rPr>
              <a:t>Assembled</a:t>
            </a:r>
            <a:r>
              <a:rPr lang="da-DK" sz="1600" dirty="0">
                <a:latin typeface="Palatino Linotype" panose="02040502050505030304" pitchFamily="18" charset="0"/>
              </a:rPr>
              <a:t> in China</a:t>
            </a:r>
          </a:p>
        </p:txBody>
      </p:sp>
    </p:spTree>
    <p:extLst>
      <p:ext uri="{BB962C8B-B14F-4D97-AF65-F5344CB8AC3E}">
        <p14:creationId xmlns:p14="http://schemas.microsoft.com/office/powerpoint/2010/main" val="36460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1037557" y="1866007"/>
            <a:ext cx="5086841" cy="156299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15</a:t>
            </a:fld>
            <a:endParaRPr lang="da-DK"/>
          </a:p>
        </p:txBody>
      </p:sp>
      <p:pic>
        <p:nvPicPr>
          <p:cNvPr id="1026" name="Picture 2" descr="Artificial intelligence to predict corona-patients' risk of needing  ventilators – University of Copenhage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7" r="16746"/>
          <a:stretch/>
        </p:blipFill>
        <p:spPr bwMode="auto">
          <a:xfrm>
            <a:off x="683568" y="475104"/>
            <a:ext cx="1152128" cy="1094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1979712" y="427179"/>
            <a:ext cx="492429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600" dirty="0">
                <a:latin typeface="Palatino Linotype" panose="02040502050505030304" pitchFamily="18" charset="0"/>
              </a:rPr>
              <a:t>Corona</a:t>
            </a:r>
            <a:r>
              <a:rPr lang="da-DK" sz="2400" dirty="0">
                <a:latin typeface="Palatino Linotype" panose="02040502050505030304" pitchFamily="18" charset="0"/>
              </a:rPr>
              <a:t> </a:t>
            </a:r>
          </a:p>
          <a:p>
            <a:r>
              <a:rPr lang="da-DK" sz="2400" dirty="0">
                <a:latin typeface="Palatino Linotype" panose="02040502050505030304" pitchFamily="18" charset="0"/>
              </a:rPr>
              <a:t>– konsekvenser for globaliseringen</a:t>
            </a:r>
          </a:p>
        </p:txBody>
      </p:sp>
      <p:sp>
        <p:nvSpPr>
          <p:cNvPr id="4" name="Tekstfelt 3"/>
          <p:cNvSpPr txBox="1"/>
          <p:nvPr/>
        </p:nvSpPr>
        <p:spPr>
          <a:xfrm>
            <a:off x="1187624" y="2061791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Blotlagde forsyningskædernes sårbarhed.</a:t>
            </a:r>
          </a:p>
          <a:p>
            <a:endParaRPr lang="da-DK" dirty="0">
              <a:latin typeface="Palatino Linotype" panose="02040502050505030304" pitchFamily="18" charset="0"/>
            </a:endParaRPr>
          </a:p>
          <a:p>
            <a:r>
              <a:rPr lang="da-DK" dirty="0">
                <a:latin typeface="Palatino Linotype" panose="02040502050505030304" pitchFamily="18" charset="0"/>
              </a:rPr>
              <a:t>Fremmede </a:t>
            </a:r>
            <a:r>
              <a:rPr lang="da-DK" dirty="0" err="1">
                <a:latin typeface="Palatino Linotype" panose="02040502050505030304" pitchFamily="18" charset="0"/>
              </a:rPr>
              <a:t>insourcing</a:t>
            </a:r>
            <a:r>
              <a:rPr lang="da-DK" dirty="0">
                <a:latin typeface="Palatino Linotype" panose="02040502050505030304" pitchFamily="18" charset="0"/>
              </a:rPr>
              <a:t>/automatisering og bidrog til globaliseringsafmatningen</a:t>
            </a:r>
            <a:endParaRPr lang="da-DK" i="1" dirty="0">
              <a:latin typeface="Palatino Linotype" panose="02040502050505030304" pitchFamily="18" charset="0"/>
            </a:endParaRPr>
          </a:p>
        </p:txBody>
      </p:sp>
      <p:pic>
        <p:nvPicPr>
          <p:cNvPr id="11" name="Billed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866006"/>
            <a:ext cx="2040240" cy="1562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5687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92205690-70D5-3594-80DC-DD10A06CCFB2}"/>
              </a:ext>
            </a:extLst>
          </p:cNvPr>
          <p:cNvSpPr/>
          <p:nvPr/>
        </p:nvSpPr>
        <p:spPr>
          <a:xfrm>
            <a:off x="3419872" y="446366"/>
            <a:ext cx="5256584" cy="143213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D2628422-6B26-7458-0586-BFC137E9D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408" y="2112015"/>
            <a:ext cx="5272392" cy="4681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16</a:t>
            </a:fld>
            <a:endParaRPr lang="da-DK"/>
          </a:p>
        </p:txBody>
      </p:sp>
      <p:pic>
        <p:nvPicPr>
          <p:cNvPr id="3" name="Picture 2" descr="Russian Tank Casualties in Ukraine Hit Dire Milestone - Newsweek">
            <a:extLst>
              <a:ext uri="{FF2B5EF4-FFF2-40B4-BE49-F238E27FC236}">
                <a16:creationId xmlns:a16="http://schemas.microsoft.com/office/drawing/2014/main" id="{DEB406BE-D587-3769-248A-4DDB65CEE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1761"/>
            <a:ext cx="3002505" cy="1688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Ukraine Flag Waving Animation / FREE 4k Stock Footage/ 5-min loop - YouTub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522" y="4126015"/>
            <a:ext cx="720080" cy="40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E1335E7C-FB1E-FBE2-681B-CEE68C0FE931}"/>
              </a:ext>
            </a:extLst>
          </p:cNvPr>
          <p:cNvSpPr txBox="1"/>
          <p:nvPr/>
        </p:nvSpPr>
        <p:spPr>
          <a:xfrm>
            <a:off x="3495716" y="396971"/>
            <a:ext cx="4932761" cy="13426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2000" b="1" dirty="0">
                <a:latin typeface="Palatino Linotype" panose="02040502050505030304" pitchFamily="18" charset="0"/>
              </a:rPr>
              <a:t>2022 – Rusland invaderer Ukraine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>
                <a:latin typeface="Palatino Linotype" panose="02040502050505030304" pitchFamily="18" charset="0"/>
              </a:rPr>
              <a:t>60.000-140.000 ukrainske soldater er dræbt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>
                <a:latin typeface="Palatino Linotype" panose="02040502050505030304" pitchFamily="18" charset="0"/>
              </a:rPr>
              <a:t>Omkring 14.000 civile er dræbt</a:t>
            </a:r>
          </a:p>
        </p:txBody>
      </p:sp>
      <p:pic>
        <p:nvPicPr>
          <p:cNvPr id="4098" name="Picture 2" descr="The Public Health Impacts of the War in Ukraine | Tufts Now">
            <a:extLst>
              <a:ext uri="{FF2B5EF4-FFF2-40B4-BE49-F238E27FC236}">
                <a16:creationId xmlns:a16="http://schemas.microsoft.com/office/drawing/2014/main" id="{BBD7C84D-4709-488B-9B4F-1A4A3FF89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25013"/>
            <a:ext cx="4211960" cy="2807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Ukrainian priest recounts escape from Russian siege of Mariupol">
            <a:extLst>
              <a:ext uri="{FF2B5EF4-FFF2-40B4-BE49-F238E27FC236}">
                <a16:creationId xmlns:a16="http://schemas.microsoft.com/office/drawing/2014/main" id="{8EBADFAC-25F8-4970-740C-41D87CFE2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6" y="4765158"/>
            <a:ext cx="3040905" cy="2028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312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17</a:t>
            </a:fld>
            <a:endParaRPr lang="da-DK"/>
          </a:p>
        </p:txBody>
      </p:sp>
      <p:sp>
        <p:nvSpPr>
          <p:cNvPr id="3" name="AutoShape 2" descr="IKEA aktuelle fejl, driftsforstyrrelser og problemer | Downdetec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18442" name="Picture 10" descr="Download Free png ikea logo png transparent PNG image with transparent  background ... - DLPNG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t="33443" r="-6300" b="33113"/>
          <a:stretch/>
        </p:blipFill>
        <p:spPr bwMode="auto">
          <a:xfrm>
            <a:off x="707845" y="2505102"/>
            <a:ext cx="2088232" cy="71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 descr="That terrible new McDonald's logo, explained | Creative Blo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654" y="716087"/>
            <a:ext cx="1346327" cy="75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Fil:Maersk Line Logo.jpg - Wikipedia, den frie encyklopæd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588" y="662515"/>
            <a:ext cx="3032919" cy="68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reat site for logos | Lego gifts, Lego, Lego fo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673" y="2768047"/>
            <a:ext cx="1336049" cy="80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le:MasterCard Logo.svg - Wikiped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595" y="1628800"/>
            <a:ext cx="1891099" cy="113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oldman Sachs (@GoldmanSachs) / Twitt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1159749" cy="115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tanford-logo-1170×526 – MLSM – Machine Learning for Smart Mobilit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80" y="1558019"/>
            <a:ext cx="1697680" cy="76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ExxonMobil logo and symbol, meaning, history,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588" y="2644533"/>
            <a:ext cx="1491441" cy="88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hell Logo, history, meaning, symbol, 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392" y="3303326"/>
            <a:ext cx="1752522" cy="98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Walt Disney Pictures/On-screen Logos | Logopedia | Fando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521" y="3522405"/>
            <a:ext cx="1566883" cy="88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Netflix - Apps on Google Play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4" y="4502669"/>
            <a:ext cx="1621527" cy="79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rla Farmers by Arla foods amb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467" y="2981002"/>
            <a:ext cx="1540495" cy="154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oca Cola logo editorial photography. Illustration of vector - 7393663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27176"/>
            <a:ext cx="1628660" cy="58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arlsberg Logo Vector (.CDR) Free Downloa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4" y="6117391"/>
            <a:ext cx="1496786" cy="60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Ford Logo Font - Dafont Fre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140" y="4571520"/>
            <a:ext cx="1726939" cy="97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zara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368" y="4590697"/>
            <a:ext cx="1440518" cy="81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boeing-logo | thetaxhaven | Flickr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308" y="240402"/>
            <a:ext cx="1277913" cy="12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Airbus | Canvasflow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407" y="3715816"/>
            <a:ext cx="1416419" cy="141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F1 2017: All-New Formula 1 Logo To Be Revealed At Abu Dhabi GP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492" y="3688937"/>
            <a:ext cx="1320096" cy="81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ulær billedforklaring 3"/>
          <p:cNvSpPr/>
          <p:nvPr/>
        </p:nvSpPr>
        <p:spPr>
          <a:xfrm>
            <a:off x="3905166" y="1952506"/>
            <a:ext cx="4073142" cy="1518336"/>
          </a:xfrm>
          <a:prstGeom prst="wedgeRectCallout">
            <a:avLst>
              <a:gd name="adj1" fmla="val -63984"/>
              <a:gd name="adj2" fmla="val 18815"/>
            </a:avLst>
          </a:prstGeom>
          <a:solidFill>
            <a:srgbClr val="CCFF99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dirty="0">
                <a:solidFill>
                  <a:schemeClr val="tx1"/>
                </a:solidFill>
                <a:latin typeface="Palatino Linotype" panose="02040502050505030304" pitchFamily="18" charset="0"/>
              </a:rPr>
              <a:t>Næste gang tænker man sig ekstra godt om inden man etablerer sig i andre lande…</a:t>
            </a:r>
          </a:p>
        </p:txBody>
      </p:sp>
      <p:sp>
        <p:nvSpPr>
          <p:cNvPr id="5" name="Rektangel 4"/>
          <p:cNvSpPr/>
          <p:nvPr/>
        </p:nvSpPr>
        <p:spPr>
          <a:xfrm>
            <a:off x="2017540" y="654313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sz="800"/>
              <a:t>https://en.wikipedia.org/wiki/2022_boycott_of_Russia_and_Belarus</a:t>
            </a:r>
          </a:p>
        </p:txBody>
      </p:sp>
      <p:pic>
        <p:nvPicPr>
          <p:cNvPr id="6" name="Picture 2" descr="Mariupol: Battle for key port city continues, Ukraine says - BBC News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91" y="455530"/>
            <a:ext cx="2438720" cy="137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Appetite For Risk Returns As Russia Brings (Some) Troops Back To Bases |  Seeking Alpha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5" y="1240600"/>
            <a:ext cx="853976" cy="639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/>
          <p:cNvSpPr txBox="1"/>
          <p:nvPr/>
        </p:nvSpPr>
        <p:spPr>
          <a:xfrm>
            <a:off x="2789212" y="66989"/>
            <a:ext cx="4342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200" dirty="0">
                <a:latin typeface="Cambria" panose="02040503050406030204" pitchFamily="18" charset="0"/>
                <a:ea typeface="Cambria" panose="02040503050406030204" pitchFamily="18" charset="0"/>
              </a:rPr>
              <a:t>Exit Rusland forår 2022</a:t>
            </a:r>
          </a:p>
        </p:txBody>
      </p:sp>
      <p:pic>
        <p:nvPicPr>
          <p:cNvPr id="28" name="Picture 6" descr="Ecco – Logos Download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64" y="6275667"/>
            <a:ext cx="1769284" cy="44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Lige forbindelse 29"/>
          <p:cNvCxnSpPr/>
          <p:nvPr/>
        </p:nvCxnSpPr>
        <p:spPr>
          <a:xfrm flipH="1">
            <a:off x="7435247" y="6165304"/>
            <a:ext cx="961468" cy="5601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/>
          <p:cNvCxnSpPr/>
          <p:nvPr/>
        </p:nvCxnSpPr>
        <p:spPr>
          <a:xfrm>
            <a:off x="7435246" y="6165304"/>
            <a:ext cx="961469" cy="5601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il:Rockwool logo.svg - Wikipedia, den frie encyklopædi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434" y="5540838"/>
            <a:ext cx="2595466" cy="4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Lige forbindelse 31"/>
          <p:cNvCxnSpPr/>
          <p:nvPr/>
        </p:nvCxnSpPr>
        <p:spPr>
          <a:xfrm flipH="1">
            <a:off x="7332925" y="5517232"/>
            <a:ext cx="961468" cy="560114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Lige forbindelse 32"/>
          <p:cNvCxnSpPr/>
          <p:nvPr/>
        </p:nvCxnSpPr>
        <p:spPr>
          <a:xfrm>
            <a:off x="7332924" y="5517232"/>
            <a:ext cx="961469" cy="560114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lede 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386661" y="5644419"/>
            <a:ext cx="1465932" cy="665537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00325" y="4579468"/>
            <a:ext cx="1523454" cy="814076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58767" y="1724381"/>
            <a:ext cx="913013" cy="653915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7EB6BE10-1E95-966C-4699-0A0EE271649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91408" y="6123302"/>
            <a:ext cx="1281131" cy="543751"/>
          </a:xfrm>
          <a:prstGeom prst="rect">
            <a:avLst/>
          </a:prstGeom>
        </p:spPr>
      </p:pic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7190203B-DDDF-115A-5F6B-AAFEF7A6B89A}"/>
              </a:ext>
            </a:extLst>
          </p:cNvPr>
          <p:cNvCxnSpPr/>
          <p:nvPr/>
        </p:nvCxnSpPr>
        <p:spPr>
          <a:xfrm flipH="1">
            <a:off x="5449103" y="6105418"/>
            <a:ext cx="961468" cy="5601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4D48C5B1-E43A-AB1A-F7AD-405604ABCF41}"/>
              </a:ext>
            </a:extLst>
          </p:cNvPr>
          <p:cNvCxnSpPr/>
          <p:nvPr/>
        </p:nvCxnSpPr>
        <p:spPr>
          <a:xfrm>
            <a:off x="5449102" y="6105418"/>
            <a:ext cx="961469" cy="5601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6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18</a:t>
            </a:fld>
            <a:endParaRPr lang="da-DK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/>
          <a:srcRect b="28521"/>
          <a:stretch>
            <a:fillRect/>
          </a:stretch>
        </p:blipFill>
        <p:spPr>
          <a:xfrm>
            <a:off x="179512" y="131669"/>
            <a:ext cx="5544615" cy="4233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kstfelt 3"/>
          <p:cNvSpPr txBox="1"/>
          <p:nvPr/>
        </p:nvSpPr>
        <p:spPr>
          <a:xfrm>
            <a:off x="3757813" y="131668"/>
            <a:ext cx="1304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BT 20 jan. 2023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135626A-9198-1C95-07AD-CF75ACED5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040" y="341133"/>
            <a:ext cx="3361049" cy="3087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70DCCAB-EF53-8226-B2F3-722FC1073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584" y="3768246"/>
            <a:ext cx="2843609" cy="2101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5DDC3BE9-97F1-78AD-CBAB-D1C1F9AF60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143" r="33917"/>
          <a:stretch>
            <a:fillRect/>
          </a:stretch>
        </p:blipFill>
        <p:spPr>
          <a:xfrm>
            <a:off x="179512" y="4077072"/>
            <a:ext cx="5543553" cy="1152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0968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>
            <a:extLst>
              <a:ext uri="{FF2B5EF4-FFF2-40B4-BE49-F238E27FC236}">
                <a16:creationId xmlns:a16="http://schemas.microsoft.com/office/drawing/2014/main" id="{43FA1C2A-A9D5-8CF4-4E2F-AD5623C9FB94}"/>
              </a:ext>
            </a:extLst>
          </p:cNvPr>
          <p:cNvSpPr/>
          <p:nvPr/>
        </p:nvSpPr>
        <p:spPr>
          <a:xfrm>
            <a:off x="1320708" y="2830150"/>
            <a:ext cx="6984775" cy="3191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6" descr="File:Flag-map of the People's Republic of China.svg">
            <a:extLst>
              <a:ext uri="{FF2B5EF4-FFF2-40B4-BE49-F238E27FC236}">
                <a16:creationId xmlns:a16="http://schemas.microsoft.com/office/drawing/2014/main" id="{8E655EB1-7455-919B-3F04-689FBC3CF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6632"/>
            <a:ext cx="1328502" cy="111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19</a:t>
            </a:fld>
            <a:endParaRPr lang="da-DK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8" y="336708"/>
            <a:ext cx="1894505" cy="1888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ktangulær billedforklaring 4"/>
          <p:cNvSpPr/>
          <p:nvPr/>
        </p:nvSpPr>
        <p:spPr>
          <a:xfrm>
            <a:off x="6660232" y="301298"/>
            <a:ext cx="2340332" cy="2016224"/>
          </a:xfrm>
          <a:prstGeom prst="wedgeRectCallout">
            <a:avLst>
              <a:gd name="adj1" fmla="val -57774"/>
              <a:gd name="adj2" fmla="val -21950"/>
            </a:avLst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Friendshoring</a:t>
            </a:r>
            <a:r>
              <a:rPr lang="da-DK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da-DK" sz="17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Produktionen flyttes til mere venligtsindede lande – med samme værdier og ‘samme syn på tingene’</a:t>
            </a:r>
          </a:p>
        </p:txBody>
      </p:sp>
      <p:pic>
        <p:nvPicPr>
          <p:cNvPr id="15370" name="Picture 10">
            <a:extLst>
              <a:ext uri="{FF2B5EF4-FFF2-40B4-BE49-F238E27FC236}">
                <a16:creationId xmlns:a16="http://schemas.microsoft.com/office/drawing/2014/main" id="{3F02223B-E607-B194-1FA2-EA6EB8573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33" y="1039242"/>
            <a:ext cx="1117396" cy="130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835F061B-BEDE-D047-E125-329ACADE4E6B}"/>
              </a:ext>
            </a:extLst>
          </p:cNvPr>
          <p:cNvSpPr txBox="1"/>
          <p:nvPr/>
        </p:nvSpPr>
        <p:spPr>
          <a:xfrm>
            <a:off x="2473082" y="669910"/>
            <a:ext cx="837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Indien</a:t>
            </a:r>
          </a:p>
        </p:txBody>
      </p:sp>
      <p:pic>
        <p:nvPicPr>
          <p:cNvPr id="15368" name="Picture 8">
            <a:extLst>
              <a:ext uri="{FF2B5EF4-FFF2-40B4-BE49-F238E27FC236}">
                <a16:creationId xmlns:a16="http://schemas.microsoft.com/office/drawing/2014/main" id="{FA8D5669-99E1-C613-2DB0-5F4846AA6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21" y="1202843"/>
            <a:ext cx="365143" cy="424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D46E5ED1-059A-B41E-205C-2116E9910991}"/>
              </a:ext>
            </a:extLst>
          </p:cNvPr>
          <p:cNvCxnSpPr>
            <a:cxnSpLocks/>
          </p:cNvCxnSpPr>
          <p:nvPr/>
        </p:nvCxnSpPr>
        <p:spPr>
          <a:xfrm flipH="1">
            <a:off x="3611861" y="1039242"/>
            <a:ext cx="312067" cy="2366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felt 5">
            <a:extLst>
              <a:ext uri="{FF2B5EF4-FFF2-40B4-BE49-F238E27FC236}">
                <a16:creationId xmlns:a16="http://schemas.microsoft.com/office/drawing/2014/main" id="{926C3D83-5CBD-3E48-54DF-40C435F6D074}"/>
              </a:ext>
            </a:extLst>
          </p:cNvPr>
          <p:cNvSpPr txBox="1"/>
          <p:nvPr/>
        </p:nvSpPr>
        <p:spPr>
          <a:xfrm>
            <a:off x="5076056" y="1596345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/>
              <a:t>Vietnam</a:t>
            </a:r>
          </a:p>
        </p:txBody>
      </p:sp>
      <p:pic>
        <p:nvPicPr>
          <p:cNvPr id="8" name="Picture 2" descr="File:Flag map of Vietnam.svg">
            <a:extLst>
              <a:ext uri="{FF2B5EF4-FFF2-40B4-BE49-F238E27FC236}">
                <a16:creationId xmlns:a16="http://schemas.microsoft.com/office/drawing/2014/main" id="{84C5E53A-AD4C-C58D-73F6-F0EFDA2FB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65" y="1196752"/>
            <a:ext cx="613391" cy="112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0C6B90C1-4B61-35BE-475B-708606526D4A}"/>
              </a:ext>
            </a:extLst>
          </p:cNvPr>
          <p:cNvCxnSpPr>
            <a:cxnSpLocks/>
          </p:cNvCxnSpPr>
          <p:nvPr/>
        </p:nvCxnSpPr>
        <p:spPr>
          <a:xfrm>
            <a:off x="5193231" y="1039242"/>
            <a:ext cx="321598" cy="2918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felt 13">
            <a:extLst>
              <a:ext uri="{FF2B5EF4-FFF2-40B4-BE49-F238E27FC236}">
                <a16:creationId xmlns:a16="http://schemas.microsoft.com/office/drawing/2014/main" id="{4125B66A-067F-9B22-F18F-BC841C206DE9}"/>
              </a:ext>
            </a:extLst>
          </p:cNvPr>
          <p:cNvSpPr txBox="1"/>
          <p:nvPr/>
        </p:nvSpPr>
        <p:spPr>
          <a:xfrm>
            <a:off x="4149050" y="116632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Kina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3C43381D-6948-53A6-6B7F-70FD5B145976}"/>
              </a:ext>
            </a:extLst>
          </p:cNvPr>
          <p:cNvSpPr txBox="1"/>
          <p:nvPr/>
        </p:nvSpPr>
        <p:spPr>
          <a:xfrm>
            <a:off x="1403648" y="2925086"/>
            <a:ext cx="6984776" cy="3078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da-DK" sz="1900" b="1" kern="100" dirty="0">
                <a:effectLst/>
                <a:latin typeface="Palatino Linotype" panose="0204050205050503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Handel påvirkes i stigende grad af geopolitiske forhold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800" kern="100" dirty="0">
                <a:effectLst/>
                <a:latin typeface="Palatino Linotype" panose="0204050205050503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mere handel mellem ‘venner’ (friendshoring) –</a:t>
            </a:r>
            <a:r>
              <a:rPr lang="da-DK" kern="100" dirty="0">
                <a:latin typeface="Palatino Linotype" panose="0204050205050503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gradvis flytning  af produktion til mere sikre lande 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800" kern="100" dirty="0">
                <a:effectLst/>
                <a:latin typeface="Palatino Linotype" panose="0204050205050503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mindre handel mellem rivaler, fx Kina/USA, Europa/Rusland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da-DK" kern="100" dirty="0">
                <a:latin typeface="Palatino Linotype" panose="0204050205050503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da-DK" sz="1800" kern="100" dirty="0">
                <a:effectLst/>
                <a:latin typeface="Palatino Linotype" panose="0204050205050503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(energi/chips bliver politiseret)</a:t>
            </a: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800" b="1" i="1" kern="100" dirty="0">
                <a:effectLst/>
                <a:latin typeface="Palatino Linotype" panose="0204050205050503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mindre fokus på lavere omkostninger – mere fokus på risiko 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2E11C70F-6EEA-91ED-6064-5889EF76A47F}"/>
              </a:ext>
            </a:extLst>
          </p:cNvPr>
          <p:cNvCxnSpPr/>
          <p:nvPr/>
        </p:nvCxnSpPr>
        <p:spPr>
          <a:xfrm>
            <a:off x="1475656" y="3429000"/>
            <a:ext cx="648072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91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3" y="282709"/>
            <a:ext cx="1373845" cy="1942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5405" y="282710"/>
            <a:ext cx="1379530" cy="1942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B7A55234-46D1-8A09-B8D8-51A3B4A27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3603" y="318244"/>
            <a:ext cx="5290885" cy="5537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We did it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1" t="30637" r="7447" b="34414"/>
          <a:stretch/>
        </p:blipFill>
        <p:spPr bwMode="auto">
          <a:xfrm>
            <a:off x="3779912" y="476672"/>
            <a:ext cx="936104" cy="25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7DF63AF-917F-C672-E481-450F64FC848E}"/>
              </a:ext>
            </a:extLst>
          </p:cNvPr>
          <p:cNvSpPr/>
          <p:nvPr/>
        </p:nvSpPr>
        <p:spPr>
          <a:xfrm>
            <a:off x="8460432" y="1988840"/>
            <a:ext cx="360040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" name="Picture 2" descr="Kan være et billede af tekst, der siger &quot;ISTAND I WITH UKRAINE&quot;">
            <a:extLst>
              <a:ext uri="{FF2B5EF4-FFF2-40B4-BE49-F238E27FC236}">
                <a16:creationId xmlns:a16="http://schemas.microsoft.com/office/drawing/2014/main" id="{2F48E7FD-0A3B-DBCE-2C41-AD4B4D846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577" y="6333679"/>
            <a:ext cx="543315" cy="40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9ABAD683-EDFF-6C14-60F7-352D4134E3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075" y="2318235"/>
            <a:ext cx="2872860" cy="317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83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3B98C-D9C0-A42C-06D2-540F93003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mbinationstegning 3">
            <a:extLst>
              <a:ext uri="{FF2B5EF4-FFF2-40B4-BE49-F238E27FC236}">
                <a16:creationId xmlns:a16="http://schemas.microsoft.com/office/drawing/2014/main" id="{C0DF199B-399E-C0B0-8266-CD7DA6D6FADA}"/>
              </a:ext>
            </a:extLst>
          </p:cNvPr>
          <p:cNvSpPr/>
          <p:nvPr/>
        </p:nvSpPr>
        <p:spPr>
          <a:xfrm>
            <a:off x="-540567" y="1285832"/>
            <a:ext cx="7416824" cy="3023700"/>
          </a:xfrm>
          <a:custGeom>
            <a:avLst/>
            <a:gdLst>
              <a:gd name="connsiteX0" fmla="*/ 0 w 8055429"/>
              <a:gd name="connsiteY0" fmla="*/ 3082834 h 3264118"/>
              <a:gd name="connsiteX1" fmla="*/ 1898469 w 8055429"/>
              <a:gd name="connsiteY1" fmla="*/ 2098766 h 3264118"/>
              <a:gd name="connsiteX2" fmla="*/ 2281646 w 8055429"/>
              <a:gd name="connsiteY2" fmla="*/ 3091543 h 3264118"/>
              <a:gd name="connsiteX3" fmla="*/ 3849189 w 8055429"/>
              <a:gd name="connsiteY3" fmla="*/ 3213463 h 3264118"/>
              <a:gd name="connsiteX4" fmla="*/ 5860869 w 8055429"/>
              <a:gd name="connsiteY4" fmla="*/ 2542903 h 3264118"/>
              <a:gd name="connsiteX5" fmla="*/ 7881257 w 8055429"/>
              <a:gd name="connsiteY5" fmla="*/ 226423 h 3264118"/>
              <a:gd name="connsiteX6" fmla="*/ 7881257 w 8055429"/>
              <a:gd name="connsiteY6" fmla="*/ 226423 h 3264118"/>
              <a:gd name="connsiteX7" fmla="*/ 8055429 w 8055429"/>
              <a:gd name="connsiteY7" fmla="*/ 0 h 3264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55429" h="3264118">
                <a:moveTo>
                  <a:pt x="0" y="3082834"/>
                </a:moveTo>
                <a:cubicBezTo>
                  <a:pt x="759097" y="2590074"/>
                  <a:pt x="1518195" y="2097314"/>
                  <a:pt x="1898469" y="2098766"/>
                </a:cubicBezTo>
                <a:cubicBezTo>
                  <a:pt x="2278743" y="2100217"/>
                  <a:pt x="1956526" y="2905760"/>
                  <a:pt x="2281646" y="3091543"/>
                </a:cubicBezTo>
                <a:cubicBezTo>
                  <a:pt x="2606766" y="3277326"/>
                  <a:pt x="3252652" y="3304903"/>
                  <a:pt x="3849189" y="3213463"/>
                </a:cubicBezTo>
                <a:cubicBezTo>
                  <a:pt x="4445726" y="3122023"/>
                  <a:pt x="5188858" y="3040743"/>
                  <a:pt x="5860869" y="2542903"/>
                </a:cubicBezTo>
                <a:cubicBezTo>
                  <a:pt x="6532880" y="2045063"/>
                  <a:pt x="7881257" y="226423"/>
                  <a:pt x="7881257" y="226423"/>
                </a:cubicBezTo>
                <a:lnTo>
                  <a:pt x="7881257" y="226423"/>
                </a:lnTo>
                <a:lnTo>
                  <a:pt x="8055429" y="0"/>
                </a:lnTo>
              </a:path>
            </a:pathLst>
          </a:custGeom>
          <a:noFill/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AC10F93C-4A07-23D3-9252-6A9DB4985FCE}"/>
              </a:ext>
            </a:extLst>
          </p:cNvPr>
          <p:cNvSpPr txBox="1"/>
          <p:nvPr/>
        </p:nvSpPr>
        <p:spPr>
          <a:xfrm>
            <a:off x="-15808" y="434794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1870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96E94252-1834-2389-7628-7E3DFFA40F54}"/>
              </a:ext>
            </a:extLst>
          </p:cNvPr>
          <p:cNvSpPr txBox="1"/>
          <p:nvPr/>
        </p:nvSpPr>
        <p:spPr>
          <a:xfrm>
            <a:off x="1373140" y="434039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1914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9669AFC-8A6B-E117-2099-5194E42B15CF}"/>
              </a:ext>
            </a:extLst>
          </p:cNvPr>
          <p:cNvSpPr txBox="1"/>
          <p:nvPr/>
        </p:nvSpPr>
        <p:spPr>
          <a:xfrm>
            <a:off x="3205589" y="43732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1950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C8136CFF-42F6-7D6E-DA53-76883EAF565E}"/>
              </a:ext>
            </a:extLst>
          </p:cNvPr>
          <p:cNvSpPr txBox="1"/>
          <p:nvPr/>
        </p:nvSpPr>
        <p:spPr>
          <a:xfrm>
            <a:off x="4932040" y="43693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1980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F7C6667-0416-D556-2E42-C5F1101785F8}"/>
              </a:ext>
            </a:extLst>
          </p:cNvPr>
          <p:cNvSpPr txBox="1"/>
          <p:nvPr/>
        </p:nvSpPr>
        <p:spPr>
          <a:xfrm>
            <a:off x="63171" y="2770408"/>
            <a:ext cx="25010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Palatino Linotype" panose="02040502050505030304" pitchFamily="18" charset="0"/>
              </a:rPr>
              <a:t>1. </a:t>
            </a:r>
            <a:r>
              <a:rPr lang="da-DK" sz="1600" b="1" dirty="0">
                <a:latin typeface="Palatino Linotype" panose="02040502050505030304" pitchFamily="18" charset="0"/>
              </a:rPr>
              <a:t>Globaliseringsperiode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9F53F3BA-59A0-9030-DDFB-D0EAEF197411}"/>
              </a:ext>
            </a:extLst>
          </p:cNvPr>
          <p:cNvSpPr txBox="1"/>
          <p:nvPr/>
        </p:nvSpPr>
        <p:spPr>
          <a:xfrm>
            <a:off x="3077365" y="4725144"/>
            <a:ext cx="25010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b="1" dirty="0">
                <a:latin typeface="Palatino Linotype" panose="02040502050505030304" pitchFamily="18" charset="0"/>
              </a:rPr>
              <a:t>2. Globaliseringsperiode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3DE97DA-F1C8-98B5-6BFA-1F4FB0684B0D}"/>
              </a:ext>
            </a:extLst>
          </p:cNvPr>
          <p:cNvSpPr txBox="1"/>
          <p:nvPr/>
        </p:nvSpPr>
        <p:spPr>
          <a:xfrm>
            <a:off x="4832057" y="2850041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Palatino Linotype" panose="02040502050505030304" pitchFamily="18" charset="0"/>
              </a:rPr>
              <a:t>3. Globaliseringsperiode</a:t>
            </a:r>
            <a:br>
              <a:rPr lang="da-DK" dirty="0">
                <a:latin typeface="Palatino Linotype" panose="02040502050505030304" pitchFamily="18" charset="0"/>
              </a:rPr>
            </a:br>
            <a:r>
              <a:rPr lang="da-DK" dirty="0">
                <a:latin typeface="Palatino Linotype" panose="02040502050505030304" pitchFamily="18" charset="0"/>
              </a:rPr>
              <a:t>      </a:t>
            </a:r>
            <a:r>
              <a:rPr lang="da-DK" sz="1600" dirty="0">
                <a:latin typeface="Palatino Linotype" panose="02040502050505030304" pitchFamily="18" charset="0"/>
              </a:rPr>
              <a:t>Hyperglobalisering</a:t>
            </a: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070CC4C2-76E5-B737-E3ED-9F6EE63D4DF9}"/>
              </a:ext>
            </a:extLst>
          </p:cNvPr>
          <p:cNvCxnSpPr/>
          <p:nvPr/>
        </p:nvCxnSpPr>
        <p:spPr>
          <a:xfrm>
            <a:off x="1733180" y="3670541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E9D461E8-E551-A069-08E6-941F9AC3B740}"/>
              </a:ext>
            </a:extLst>
          </p:cNvPr>
          <p:cNvCxnSpPr/>
          <p:nvPr/>
        </p:nvCxnSpPr>
        <p:spPr>
          <a:xfrm>
            <a:off x="3565629" y="3721895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D490F55A-5FBC-2A66-29D4-8E4438812C7B}"/>
              </a:ext>
            </a:extLst>
          </p:cNvPr>
          <p:cNvCxnSpPr/>
          <p:nvPr/>
        </p:nvCxnSpPr>
        <p:spPr>
          <a:xfrm>
            <a:off x="5292080" y="3639679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felt 15">
            <a:extLst>
              <a:ext uri="{FF2B5EF4-FFF2-40B4-BE49-F238E27FC236}">
                <a16:creationId xmlns:a16="http://schemas.microsoft.com/office/drawing/2014/main" id="{7288F5EE-16D4-6A03-698F-52A81F2AEED5}"/>
              </a:ext>
            </a:extLst>
          </p:cNvPr>
          <p:cNvSpPr txBox="1"/>
          <p:nvPr/>
        </p:nvSpPr>
        <p:spPr>
          <a:xfrm>
            <a:off x="679366" y="141001"/>
            <a:ext cx="37696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Tre globaliseringsperioder</a:t>
            </a:r>
          </a:p>
          <a:p>
            <a:r>
              <a:rPr lang="da-DK" sz="1600" dirty="0">
                <a:latin typeface="Palatino Linotype" panose="02040502050505030304" pitchFamily="18" charset="0"/>
              </a:rPr>
              <a:t>(bevægelighed af penge, varer, </a:t>
            </a:r>
          </a:p>
          <a:p>
            <a:r>
              <a:rPr lang="da-DK" sz="1600" dirty="0">
                <a:latin typeface="Palatino Linotype" panose="02040502050505030304" pitchFamily="18" charset="0"/>
              </a:rPr>
              <a:t>arbejdskraft og tjenesteydelser)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8D3EECA0-8E77-A27D-6B9D-3E0ED705E151}"/>
              </a:ext>
            </a:extLst>
          </p:cNvPr>
          <p:cNvSpPr txBox="1"/>
          <p:nvPr/>
        </p:nvSpPr>
        <p:spPr>
          <a:xfrm>
            <a:off x="3370364" y="4981482"/>
            <a:ext cx="2050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Palatino Linotype" panose="02040502050505030304" pitchFamily="18" charset="0"/>
              </a:rPr>
              <a:t>Moderat </a:t>
            </a:r>
            <a:r>
              <a:rPr lang="da-DK" sz="1400" dirty="0">
                <a:latin typeface="Palatino Linotype" panose="02040502050505030304" pitchFamily="18" charset="0"/>
              </a:rPr>
              <a:t>globalisering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E35E14D0-E217-85B4-AD6B-9FF24893B975}"/>
              </a:ext>
            </a:extLst>
          </p:cNvPr>
          <p:cNvSpPr txBox="1"/>
          <p:nvPr/>
        </p:nvSpPr>
        <p:spPr>
          <a:xfrm>
            <a:off x="6228184" y="4363965"/>
            <a:ext cx="1139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2010’erne</a:t>
            </a:r>
          </a:p>
        </p:txBody>
      </p:sp>
      <p:cxnSp>
        <p:nvCxnSpPr>
          <p:cNvPr id="29" name="Lige forbindelse 28">
            <a:extLst>
              <a:ext uri="{FF2B5EF4-FFF2-40B4-BE49-F238E27FC236}">
                <a16:creationId xmlns:a16="http://schemas.microsoft.com/office/drawing/2014/main" id="{1C113768-C707-8A52-1F17-2F8A43361774}"/>
              </a:ext>
            </a:extLst>
          </p:cNvPr>
          <p:cNvCxnSpPr/>
          <p:nvPr/>
        </p:nvCxnSpPr>
        <p:spPr>
          <a:xfrm>
            <a:off x="6882771" y="3634287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felt 30">
            <a:extLst>
              <a:ext uri="{FF2B5EF4-FFF2-40B4-BE49-F238E27FC236}">
                <a16:creationId xmlns:a16="http://schemas.microsoft.com/office/drawing/2014/main" id="{819D7088-FF46-763C-B623-26D0C29FF191}"/>
              </a:ext>
            </a:extLst>
          </p:cNvPr>
          <p:cNvSpPr txBox="1"/>
          <p:nvPr/>
        </p:nvSpPr>
        <p:spPr>
          <a:xfrm>
            <a:off x="6288287" y="439042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Palatino Linotype" panose="02040502050505030304" pitchFamily="18" charset="0"/>
              </a:rPr>
              <a:t>Globaliseringsafmatning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8CB880C5-901C-3C5E-CDCC-60F1286028AF}"/>
              </a:ext>
            </a:extLst>
          </p:cNvPr>
          <p:cNvSpPr txBox="1"/>
          <p:nvPr/>
        </p:nvSpPr>
        <p:spPr>
          <a:xfrm>
            <a:off x="202" y="6639163"/>
            <a:ext cx="30219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/>
              <a:t>Kilde: Henrik Kureer, International økonomi A, Systime</a:t>
            </a:r>
          </a:p>
        </p:txBody>
      </p:sp>
      <p:sp>
        <p:nvSpPr>
          <p:cNvPr id="18" name="Bue 17">
            <a:extLst>
              <a:ext uri="{FF2B5EF4-FFF2-40B4-BE49-F238E27FC236}">
                <a16:creationId xmlns:a16="http://schemas.microsoft.com/office/drawing/2014/main" id="{E067CEA8-78CF-7B5D-02DA-29E285F8AC95}"/>
              </a:ext>
            </a:extLst>
          </p:cNvPr>
          <p:cNvSpPr/>
          <p:nvPr/>
        </p:nvSpPr>
        <p:spPr>
          <a:xfrm flipH="1">
            <a:off x="6882769" y="1052736"/>
            <a:ext cx="2081719" cy="521377"/>
          </a:xfrm>
          <a:prstGeom prst="arc">
            <a:avLst>
              <a:gd name="adj1" fmla="val 16309576"/>
              <a:gd name="adj2" fmla="val 21563562"/>
            </a:avLst>
          </a:prstGeom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>
              <a:ln w="571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52391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Official portrait of Donald Trump and his a police booking photo in 2023&#10;Pic Fulton County Sheriff's Office">
            <a:extLst>
              <a:ext uri="{FF2B5EF4-FFF2-40B4-BE49-F238E27FC236}">
                <a16:creationId xmlns:a16="http://schemas.microsoft.com/office/drawing/2014/main" id="{280D1D29-0D19-AA34-7DD9-766CE373FA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" r="53306" b="7478"/>
          <a:stretch/>
        </p:blipFill>
        <p:spPr bwMode="auto">
          <a:xfrm>
            <a:off x="-2196752" y="116632"/>
            <a:ext cx="1563308" cy="1810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illede 9" descr="Et billede, der indeholder Ansigt, person, tøj, Hage&#10;&#10;Indhold genereret af kunstig intelligens kan være forkert.">
            <a:extLst>
              <a:ext uri="{FF2B5EF4-FFF2-40B4-BE49-F238E27FC236}">
                <a16:creationId xmlns:a16="http://schemas.microsoft.com/office/drawing/2014/main" id="{CEE06D4F-9F01-B668-F247-664A6A441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88" t="-1" r="20785" b="-2087"/>
          <a:stretch/>
        </p:blipFill>
        <p:spPr>
          <a:xfrm>
            <a:off x="5220072" y="5085184"/>
            <a:ext cx="1432752" cy="1563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ktangulær billedforklaring 6">
            <a:extLst>
              <a:ext uri="{FF2B5EF4-FFF2-40B4-BE49-F238E27FC236}">
                <a16:creationId xmlns:a16="http://schemas.microsoft.com/office/drawing/2014/main" id="{3A3B4283-FCD7-9CE6-996C-52D0DAE04CA3}"/>
              </a:ext>
            </a:extLst>
          </p:cNvPr>
          <p:cNvSpPr/>
          <p:nvPr/>
        </p:nvSpPr>
        <p:spPr>
          <a:xfrm>
            <a:off x="2786282" y="5081591"/>
            <a:ext cx="1965085" cy="1566944"/>
          </a:xfrm>
          <a:prstGeom prst="wedgeRectCallout">
            <a:avLst>
              <a:gd name="adj1" fmla="val 63356"/>
              <a:gd name="adj2" fmla="val -16641"/>
            </a:avLst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»I love </a:t>
            </a:r>
            <a:r>
              <a:rPr lang="da-DK" sz="1600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tariffs</a:t>
            </a:r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« </a:t>
            </a:r>
          </a:p>
          <a:p>
            <a:pPr algn="ctr"/>
            <a:endParaRPr lang="da-DK" sz="16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»Tariff is the most beautiful word there is«</a:t>
            </a:r>
          </a:p>
        </p:txBody>
      </p:sp>
      <p:pic>
        <p:nvPicPr>
          <p:cNvPr id="2" name="Picture 2" descr="Resurgent U.S. mercantilism upsets an aviation system engineered for  globalization - The Air Current">
            <a:extLst>
              <a:ext uri="{FF2B5EF4-FFF2-40B4-BE49-F238E27FC236}">
                <a16:creationId xmlns:a16="http://schemas.microsoft.com/office/drawing/2014/main" id="{F83BC815-2475-B558-956B-6F959A7ABC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2"/>
          <a:stretch/>
        </p:blipFill>
        <p:spPr bwMode="auto">
          <a:xfrm>
            <a:off x="1331640" y="1024242"/>
            <a:ext cx="6192688" cy="3839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4930B2DB-4F07-E813-11AE-DF855ABC9ACE}"/>
              </a:ext>
            </a:extLst>
          </p:cNvPr>
          <p:cNvSpPr txBox="1"/>
          <p:nvPr/>
        </p:nvSpPr>
        <p:spPr>
          <a:xfrm>
            <a:off x="2123728" y="116632"/>
            <a:ext cx="42798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>
                <a:latin typeface="Palatino Linotype" panose="02040502050505030304" pitchFamily="18" charset="0"/>
              </a:rPr>
              <a:t>‘</a:t>
            </a:r>
            <a:r>
              <a:rPr lang="da-DK" sz="2000" dirty="0" err="1">
                <a:latin typeface="Palatino Linotype" panose="02040502050505030304" pitchFamily="18" charset="0"/>
              </a:rPr>
              <a:t>Liberation</a:t>
            </a:r>
            <a:r>
              <a:rPr lang="da-DK" sz="2000" dirty="0">
                <a:latin typeface="Palatino Linotype" panose="02040502050505030304" pitchFamily="18" charset="0"/>
              </a:rPr>
              <a:t> Day’ – 2. april 2025 </a:t>
            </a:r>
          </a:p>
          <a:p>
            <a:r>
              <a:rPr lang="da-DK" sz="2000" dirty="0">
                <a:latin typeface="Palatino Linotype" panose="02040502050505030304" pitchFamily="18" charset="0"/>
              </a:rPr>
              <a:t>– USA indleder ‘Den Store Toldkrig’</a:t>
            </a:r>
          </a:p>
        </p:txBody>
      </p:sp>
    </p:spTree>
    <p:extLst>
      <p:ext uri="{BB962C8B-B14F-4D97-AF65-F5344CB8AC3E}">
        <p14:creationId xmlns:p14="http://schemas.microsoft.com/office/powerpoint/2010/main" val="2894026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felt 6">
            <a:extLst>
              <a:ext uri="{FF2B5EF4-FFF2-40B4-BE49-F238E27FC236}">
                <a16:creationId xmlns:a16="http://schemas.microsoft.com/office/drawing/2014/main" id="{E983F71D-A794-CD70-72B3-F7C92C9EF3A4}"/>
              </a:ext>
            </a:extLst>
          </p:cNvPr>
          <p:cNvSpPr txBox="1"/>
          <p:nvPr/>
        </p:nvSpPr>
        <p:spPr>
          <a:xfrm>
            <a:off x="121838" y="398301"/>
            <a:ext cx="621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USA told på udvalgte lande – juli/august 2025-februar 2026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66822115-79A5-8A48-23FD-AAC2B73B586D}"/>
              </a:ext>
            </a:extLst>
          </p:cNvPr>
          <p:cNvSpPr txBox="1"/>
          <p:nvPr/>
        </p:nvSpPr>
        <p:spPr>
          <a:xfrm>
            <a:off x="179512" y="6381328"/>
            <a:ext cx="626469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900" dirty="0"/>
              <a:t>Kilde: NY Times - https://www.nytimes.com/interactive/2025/07/28/business/economy/trump-tariff-tracker.html</a:t>
            </a:r>
          </a:p>
        </p:txBody>
      </p:sp>
      <p:pic>
        <p:nvPicPr>
          <p:cNvPr id="4" name="Billede 3" descr="Et billede, der indeholder skærmbillede&#10;&#10;AI-genereret indhold kan være ukorrekt.">
            <a:extLst>
              <a:ext uri="{FF2B5EF4-FFF2-40B4-BE49-F238E27FC236}">
                <a16:creationId xmlns:a16="http://schemas.microsoft.com/office/drawing/2014/main" id="{4AFDD4CA-B487-7800-F2F2-AFE63FFF0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23" y="908719"/>
            <a:ext cx="5995861" cy="3758837"/>
          </a:xfrm>
          <a:prstGeom prst="rect">
            <a:avLst/>
          </a:prstGeom>
        </p:spPr>
      </p:pic>
      <p:sp>
        <p:nvSpPr>
          <p:cNvPr id="13" name="Taleboble: rektangel med afrundede hjørner 12">
            <a:extLst>
              <a:ext uri="{FF2B5EF4-FFF2-40B4-BE49-F238E27FC236}">
                <a16:creationId xmlns:a16="http://schemas.microsoft.com/office/drawing/2014/main" id="{61513BFA-91B7-2C35-477A-9E54105EE3A1}"/>
              </a:ext>
            </a:extLst>
          </p:cNvPr>
          <p:cNvSpPr/>
          <p:nvPr/>
        </p:nvSpPr>
        <p:spPr>
          <a:xfrm>
            <a:off x="5580112" y="1269549"/>
            <a:ext cx="3471031" cy="1440160"/>
          </a:xfrm>
          <a:prstGeom prst="wedgeRoundRectCallout">
            <a:avLst>
              <a:gd name="adj1" fmla="val -55639"/>
              <a:gd name="adj2" fmla="val 21436"/>
              <a:gd name="adj3" fmla="val 16667"/>
            </a:avLst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>
                <a:latin typeface="Palatino Linotype" panose="02040502050505030304" pitchFamily="18" charset="0"/>
              </a:rPr>
              <a:t>Hvad blev der af WTO’s</a:t>
            </a:r>
          </a:p>
          <a:p>
            <a:r>
              <a:rPr lang="da-DK" dirty="0">
                <a:latin typeface="Palatino Linotype" panose="02040502050505030304" pitchFamily="18" charset="0"/>
              </a:rPr>
              <a:t>mestbegunstigelsesprincip?!</a:t>
            </a:r>
            <a:br>
              <a:rPr lang="da-DK" dirty="0">
                <a:latin typeface="Palatino Linotype" panose="02040502050505030304" pitchFamily="18" charset="0"/>
              </a:rPr>
            </a:br>
            <a:r>
              <a:rPr lang="da-DK" dirty="0">
                <a:latin typeface="Palatino Linotype" panose="02040502050505030304" pitchFamily="18" charset="0"/>
              </a:rPr>
              <a:t>(ensartet told på alle landets handelspartnere)</a:t>
            </a:r>
          </a:p>
        </p:txBody>
      </p:sp>
      <p:sp>
        <p:nvSpPr>
          <p:cNvPr id="2" name="Taleboble: rektangel med afrundede hjørner 1">
            <a:extLst>
              <a:ext uri="{FF2B5EF4-FFF2-40B4-BE49-F238E27FC236}">
                <a16:creationId xmlns:a16="http://schemas.microsoft.com/office/drawing/2014/main" id="{65A68C61-1413-CEEE-0E39-76214250BC62}"/>
              </a:ext>
            </a:extLst>
          </p:cNvPr>
          <p:cNvSpPr/>
          <p:nvPr/>
        </p:nvSpPr>
        <p:spPr>
          <a:xfrm>
            <a:off x="5497807" y="2850853"/>
            <a:ext cx="3553336" cy="1086483"/>
          </a:xfrm>
          <a:prstGeom prst="wedgeRoundRectCallout">
            <a:avLst>
              <a:gd name="adj1" fmla="val -54752"/>
              <a:gd name="adj2" fmla="val -26571"/>
              <a:gd name="adj3" fmla="val 16667"/>
            </a:avLst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>
                <a:latin typeface="Palatino Linotype" panose="02040502050505030304" pitchFamily="18" charset="0"/>
              </a:rPr>
              <a:t>Hvad blev der af Kongressens godkendelse af de høje toldsatser?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1DE27519-1ABD-7285-374F-61FFA5C59549}"/>
              </a:ext>
            </a:extLst>
          </p:cNvPr>
          <p:cNvSpPr txBox="1"/>
          <p:nvPr/>
        </p:nvSpPr>
        <p:spPr>
          <a:xfrm>
            <a:off x="232323" y="4941168"/>
            <a:ext cx="2119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/>
              <a:t>Kilde: Yale Budget Lab, nov. 2026</a:t>
            </a:r>
            <a:br>
              <a:rPr lang="da-DK" sz="1000" dirty="0"/>
            </a:br>
            <a:r>
              <a:rPr lang="da-DK" sz="1000" dirty="0"/>
              <a:t>Note: Gennemsnitlig effektiv toldsats</a:t>
            </a:r>
          </a:p>
        </p:txBody>
      </p:sp>
    </p:spTree>
    <p:extLst>
      <p:ext uri="{BB962C8B-B14F-4D97-AF65-F5344CB8AC3E}">
        <p14:creationId xmlns:p14="http://schemas.microsoft.com/office/powerpoint/2010/main" val="98413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3C292BF-E779-6AA0-F665-2C1DE411C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23</a:t>
            </a:fld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44FC58F-648F-BEF4-89BC-E1781571D4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317"/>
          <a:stretch>
            <a:fillRect/>
          </a:stretch>
        </p:blipFill>
        <p:spPr>
          <a:xfrm>
            <a:off x="120421" y="147050"/>
            <a:ext cx="8903158" cy="4722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316BD21E-A01C-65BE-4B97-E0858F34E380}"/>
              </a:ext>
            </a:extLst>
          </p:cNvPr>
          <p:cNvSpPr txBox="1"/>
          <p:nvPr/>
        </p:nvSpPr>
        <p:spPr>
          <a:xfrm>
            <a:off x="179512" y="6495506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https://www.wto.org/english/res_e/booksp_e/gtos0326_e.pdf</a:t>
            </a:r>
          </a:p>
        </p:txBody>
      </p:sp>
      <p:sp>
        <p:nvSpPr>
          <p:cNvPr id="3" name="Taleboble: rektangel med afrundede hjørner 2">
            <a:extLst>
              <a:ext uri="{FF2B5EF4-FFF2-40B4-BE49-F238E27FC236}">
                <a16:creationId xmlns:a16="http://schemas.microsoft.com/office/drawing/2014/main" id="{7B30866D-48F3-9C5C-B02D-6243D66A91DD}"/>
              </a:ext>
            </a:extLst>
          </p:cNvPr>
          <p:cNvSpPr/>
          <p:nvPr/>
        </p:nvSpPr>
        <p:spPr>
          <a:xfrm>
            <a:off x="3419872" y="1772816"/>
            <a:ext cx="3352885" cy="792088"/>
          </a:xfrm>
          <a:prstGeom prst="wedgeRoundRectCallout">
            <a:avLst>
              <a:gd name="adj1" fmla="val 70965"/>
              <a:gd name="adj2" fmla="val 12327"/>
              <a:gd name="adj3" fmla="val 16667"/>
            </a:avLst>
          </a:prstGeom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600" dirty="0">
                <a:latin typeface="Palatino Linotype" panose="02040502050505030304" pitchFamily="18" charset="0"/>
              </a:rPr>
              <a:t>USA’s Højesteret dømmer nej til Trumps høje toldsatser (=skat)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C185E6-6EB3-D584-C9B3-09F56422210F}"/>
              </a:ext>
            </a:extLst>
          </p:cNvPr>
          <p:cNvSpPr/>
          <p:nvPr/>
        </p:nvSpPr>
        <p:spPr>
          <a:xfrm>
            <a:off x="7668344" y="2165948"/>
            <a:ext cx="1250304" cy="1695100"/>
          </a:xfrm>
          <a:prstGeom prst="rect">
            <a:avLst/>
          </a:prstGeom>
          <a:solidFill>
            <a:srgbClr val="FEFEFE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973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997D69-7D51-276E-2AE6-C8044AD69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24</a:t>
            </a:fld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DCD070C6-63BF-7C35-D92D-0C3B28FE9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92" y="1124744"/>
            <a:ext cx="6160839" cy="3672408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940D20E6-DAB4-DFD5-349E-533406E358CA}"/>
              </a:ext>
            </a:extLst>
          </p:cNvPr>
          <p:cNvSpPr txBox="1"/>
          <p:nvPr/>
        </p:nvSpPr>
        <p:spPr>
          <a:xfrm>
            <a:off x="179512" y="6292691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dirty="0"/>
              <a:t>https://budgetlab.yale.edu/research/state-us-tariffs-april-8-2026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AA2533EA-7668-7C89-4FD9-FCC10AB1AB72}"/>
              </a:ext>
            </a:extLst>
          </p:cNvPr>
          <p:cNvSpPr txBox="1"/>
          <p:nvPr/>
        </p:nvSpPr>
        <p:spPr>
          <a:xfrm>
            <a:off x="1547664" y="548680"/>
            <a:ext cx="4249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USA told på udvalgte lande – april 2026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9C52FC73-851A-9CE4-637E-595A5C40C294}"/>
              </a:ext>
            </a:extLst>
          </p:cNvPr>
          <p:cNvSpPr txBox="1"/>
          <p:nvPr/>
        </p:nvSpPr>
        <p:spPr>
          <a:xfrm>
            <a:off x="1691680" y="5144811"/>
            <a:ext cx="3400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/>
              <a:t>Kilde: Yale Budget Lab, April 2026</a:t>
            </a:r>
            <a:br>
              <a:rPr lang="da-DK" sz="1000" dirty="0"/>
            </a:br>
            <a:r>
              <a:rPr lang="da-DK" sz="1000" dirty="0"/>
              <a:t>Note: Gennemsnitlig effektiv toldsats, </a:t>
            </a:r>
            <a:r>
              <a:rPr lang="da-DK" sz="1000" dirty="0" err="1"/>
              <a:t>Section</a:t>
            </a:r>
            <a:r>
              <a:rPr lang="da-DK" sz="1000" dirty="0"/>
              <a:t> 122 (forlænget)</a:t>
            </a:r>
          </a:p>
        </p:txBody>
      </p:sp>
    </p:spTree>
    <p:extLst>
      <p:ext uri="{BB962C8B-B14F-4D97-AF65-F5344CB8AC3E}">
        <p14:creationId xmlns:p14="http://schemas.microsoft.com/office/powerpoint/2010/main" val="1769039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BA615428-73B1-B8EE-AAEB-EEC46DAF3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25</a:t>
            </a:fld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F52ED1A-4715-7BCD-86A5-32163770A0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723" r="42932"/>
          <a:stretch>
            <a:fillRect/>
          </a:stretch>
        </p:blipFill>
        <p:spPr>
          <a:xfrm>
            <a:off x="1275677" y="1772816"/>
            <a:ext cx="4586634" cy="3077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B1315484-CCB7-A3DC-83F8-C722A0C41BB9}"/>
              </a:ext>
            </a:extLst>
          </p:cNvPr>
          <p:cNvSpPr txBox="1"/>
          <p:nvPr/>
        </p:nvSpPr>
        <p:spPr>
          <a:xfrm>
            <a:off x="1133082" y="692696"/>
            <a:ext cx="8696544" cy="936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latin typeface="Palatino Linotype" panose="02040502050505030304" pitchFamily="18" charset="0"/>
              </a:rPr>
              <a:t>Priseffekt i USA – som følge af højere told </a:t>
            </a:r>
            <a:br>
              <a:rPr lang="da-DK" sz="2000" dirty="0">
                <a:latin typeface="Palatino Linotype" panose="02040502050505030304" pitchFamily="18" charset="0"/>
              </a:rPr>
            </a:br>
            <a:r>
              <a:rPr lang="da-DK" sz="1400" dirty="0">
                <a:latin typeface="Palatino Linotype" panose="02040502050505030304" pitchFamily="18" charset="0"/>
              </a:rPr>
              <a:t>(pr. april 2026)</a:t>
            </a:r>
          </a:p>
          <a:p>
            <a:pPr>
              <a:lnSpc>
                <a:spcPct val="150000"/>
              </a:lnSpc>
            </a:pPr>
            <a:r>
              <a:rPr lang="da-DK" sz="1400" dirty="0">
                <a:latin typeface="Palatino Linotype" panose="02040502050505030304" pitchFamily="18" charset="0"/>
              </a:rPr>
              <a:t>Procentvis stigning i prisniveau – på kort sigt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0E88E56B-9B05-9F21-CCD3-F9F3398505F1}"/>
              </a:ext>
            </a:extLst>
          </p:cNvPr>
          <p:cNvSpPr txBox="1"/>
          <p:nvPr/>
        </p:nvSpPr>
        <p:spPr>
          <a:xfrm>
            <a:off x="107504" y="6598364"/>
            <a:ext cx="491308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900" dirty="0"/>
              <a:t>https://budgetlab.yale.edu/research/state-us-tariffs-april-8-2026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911E133B-0A25-3256-D0BA-FBBD231C761F}"/>
              </a:ext>
            </a:extLst>
          </p:cNvPr>
          <p:cNvSpPr txBox="1"/>
          <p:nvPr/>
        </p:nvSpPr>
        <p:spPr>
          <a:xfrm>
            <a:off x="1259632" y="5005623"/>
            <a:ext cx="69381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Kilde: Budget Lab Yale. Prisstigninger som følge af Trumps toldkrig siden april 2025 – indregnet </a:t>
            </a:r>
            <a:r>
              <a:rPr lang="da-DK" sz="1100" dirty="0" err="1"/>
              <a:t>Section</a:t>
            </a:r>
            <a:r>
              <a:rPr lang="da-DK" sz="1100" dirty="0"/>
              <a:t> 122 forlænget.  </a:t>
            </a:r>
          </a:p>
        </p:txBody>
      </p:sp>
      <p:sp>
        <p:nvSpPr>
          <p:cNvPr id="9" name="Taleboble: rektangel 8">
            <a:extLst>
              <a:ext uri="{FF2B5EF4-FFF2-40B4-BE49-F238E27FC236}">
                <a16:creationId xmlns:a16="http://schemas.microsoft.com/office/drawing/2014/main" id="{BE2D5EA7-EE8B-61BA-0A88-AFCD5A798746}"/>
              </a:ext>
            </a:extLst>
          </p:cNvPr>
          <p:cNvSpPr/>
          <p:nvPr/>
        </p:nvSpPr>
        <p:spPr>
          <a:xfrm>
            <a:off x="6231831" y="1185212"/>
            <a:ext cx="2334344" cy="803628"/>
          </a:xfrm>
          <a:prstGeom prst="wedgeRectCallout">
            <a:avLst>
              <a:gd name="adj1" fmla="val -38036"/>
              <a:gd name="adj2" fmla="val 62500"/>
            </a:avLst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800" dirty="0">
                <a:solidFill>
                  <a:schemeClr val="tx1"/>
                </a:solidFill>
                <a:latin typeface="Palatino Linotype" panose="02040502050505030304" pitchFamily="18" charset="0"/>
              </a:rPr>
              <a:t>Samlet virkning på prisniveau: + </a:t>
            </a:r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1,1</a:t>
            </a:r>
            <a:r>
              <a:rPr lang="da-DK" sz="1800" dirty="0">
                <a:solidFill>
                  <a:schemeClr val="tx1"/>
                </a:solidFill>
                <a:latin typeface="Palatino Linotype" panose="02040502050505030304" pitchFamily="18" charset="0"/>
              </a:rPr>
              <a:t> pct. </a:t>
            </a:r>
          </a:p>
        </p:txBody>
      </p: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3F4B9B03-AF41-D9E7-91AE-878A23A71AB1}"/>
              </a:ext>
            </a:extLst>
          </p:cNvPr>
          <p:cNvCxnSpPr/>
          <p:nvPr/>
        </p:nvCxnSpPr>
        <p:spPr>
          <a:xfrm>
            <a:off x="915637" y="1988837"/>
            <a:ext cx="36004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2375623A-0B82-7685-2FF4-9495E68644B3}"/>
              </a:ext>
            </a:extLst>
          </p:cNvPr>
          <p:cNvCxnSpPr/>
          <p:nvPr/>
        </p:nvCxnSpPr>
        <p:spPr>
          <a:xfrm>
            <a:off x="899592" y="2348877"/>
            <a:ext cx="36004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DB71E9DC-1656-4352-E43E-A9AD73079CDC}"/>
              </a:ext>
            </a:extLst>
          </p:cNvPr>
          <p:cNvCxnSpPr/>
          <p:nvPr/>
        </p:nvCxnSpPr>
        <p:spPr>
          <a:xfrm>
            <a:off x="899592" y="2636909"/>
            <a:ext cx="36004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25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ED2A329C-7B5E-4818-DA45-F08D1EBB6518}"/>
              </a:ext>
            </a:extLst>
          </p:cNvPr>
          <p:cNvSpPr txBox="1"/>
          <p:nvPr/>
        </p:nvSpPr>
        <p:spPr>
          <a:xfrm>
            <a:off x="179512" y="188640"/>
            <a:ext cx="6012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Trumps begrundelser for de høje toldsatser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83ABFBEB-8F37-56E3-6B6F-EA23B4F8160D}"/>
              </a:ext>
            </a:extLst>
          </p:cNvPr>
          <p:cNvSpPr txBox="1"/>
          <p:nvPr/>
        </p:nvSpPr>
        <p:spPr>
          <a:xfrm>
            <a:off x="179512" y="980728"/>
            <a:ext cx="662473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latin typeface="Palatino Linotype" panose="02040502050505030304" pitchFamily="18" charset="0"/>
              </a:rPr>
              <a:t>Gengæld: - </a:t>
            </a:r>
            <a:r>
              <a:rPr lang="da-DK" sz="2000" b="1" dirty="0">
                <a:latin typeface="Palatino Linotype" panose="02040502050505030304" pitchFamily="18" charset="0"/>
              </a:rPr>
              <a:t>USA har store underskud </a:t>
            </a:r>
            <a:r>
              <a:rPr lang="da-DK" sz="2000" dirty="0">
                <a:latin typeface="Palatino Linotype" panose="02040502050505030304" pitchFamily="18" charset="0"/>
              </a:rPr>
              <a:t>(på varehandel) over for de fleste lande. ‘USA er blevet snydt af hele verden’ </a:t>
            </a:r>
          </a:p>
          <a:p>
            <a:endParaRPr lang="da-DK" sz="2000" dirty="0">
              <a:latin typeface="Palatino Linotype" panose="020405020505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latin typeface="Palatino Linotype" panose="02040502050505030304" pitchFamily="18" charset="0"/>
              </a:rPr>
              <a:t>Skabe </a:t>
            </a:r>
            <a:r>
              <a:rPr lang="da-DK" sz="2000" b="1" dirty="0">
                <a:latin typeface="Palatino Linotype" panose="02040502050505030304" pitchFamily="18" charset="0"/>
              </a:rPr>
              <a:t>toldindtægter til statskassen </a:t>
            </a:r>
            <a:r>
              <a:rPr lang="da-DK" sz="2000" dirty="0">
                <a:latin typeface="Palatino Linotype" panose="02040502050505030304" pitchFamily="18" charset="0"/>
              </a:rPr>
              <a:t>- finansiere </a:t>
            </a:r>
          </a:p>
          <a:p>
            <a:r>
              <a:rPr lang="da-DK" sz="2000" dirty="0">
                <a:latin typeface="Palatino Linotype" panose="02040502050505030304" pitchFamily="18" charset="0"/>
              </a:rPr>
              <a:t>	lavere indkomstskat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dirty="0">
              <a:latin typeface="Palatino Linotype" panose="020405020505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b="1" dirty="0">
                <a:latin typeface="Palatino Linotype" panose="02040502050505030304" pitchFamily="18" charset="0"/>
              </a:rPr>
              <a:t>Tolddiplomati</a:t>
            </a:r>
            <a:r>
              <a:rPr lang="da-DK" sz="2000" dirty="0">
                <a:latin typeface="Palatino Linotype" panose="02040502050505030304" pitchFamily="18" charset="0"/>
              </a:rPr>
              <a:t> (bruge told som </a:t>
            </a:r>
            <a:r>
              <a:rPr lang="da-DK" sz="2000" b="1" dirty="0">
                <a:latin typeface="Palatino Linotype" panose="02040502050505030304" pitchFamily="18" charset="0"/>
              </a:rPr>
              <a:t>straf/belønning</a:t>
            </a:r>
            <a:r>
              <a:rPr lang="da-DK" sz="2000" dirty="0">
                <a:latin typeface="Palatino Linotype" panose="02040502050505030304" pitchFamily="18" charset="0"/>
              </a:rPr>
              <a:t>)</a:t>
            </a:r>
          </a:p>
          <a:p>
            <a:r>
              <a:rPr lang="da-DK" sz="2000" dirty="0">
                <a:latin typeface="Palatino Linotype" panose="02040502050505030304" pitchFamily="18" charset="0"/>
              </a:rPr>
              <a:t>	Indien, Brasilien, Cambodia, 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b="1" dirty="0">
              <a:latin typeface="Palatino Linotype" panose="020405020505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b="1" dirty="0">
                <a:latin typeface="Palatino Linotype" panose="02040502050505030304" pitchFamily="18" charset="0"/>
              </a:rPr>
              <a:t>Afkoble (isolere) Kina </a:t>
            </a:r>
            <a:r>
              <a:rPr lang="da-DK" sz="2000" dirty="0">
                <a:latin typeface="Palatino Linotype" panose="02040502050505030304" pitchFamily="18" charset="0"/>
              </a:rPr>
              <a:t>fra verdensøkonomien</a:t>
            </a:r>
          </a:p>
          <a:p>
            <a:endParaRPr lang="da-DK" sz="2000" dirty="0">
              <a:latin typeface="Palatino Linotype" panose="020405020505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latin typeface="Palatino Linotype" panose="02040502050505030304" pitchFamily="18" charset="0"/>
              </a:rPr>
              <a:t>Mission: at </a:t>
            </a:r>
            <a:r>
              <a:rPr lang="da-DK" sz="2000" b="1" dirty="0">
                <a:latin typeface="Palatino Linotype" panose="02040502050505030304" pitchFamily="18" charset="0"/>
              </a:rPr>
              <a:t>genoplive USA som industriland </a:t>
            </a:r>
            <a:r>
              <a:rPr lang="da-DK" sz="2000" dirty="0">
                <a:latin typeface="Palatino Linotype" panose="02040502050505030304" pitchFamily="18" charset="0"/>
              </a:rPr>
              <a:t>på længere sigt – trække outsourcede industrier tilbage til USA (iPhones, biler, chips mv. tilbage til USA)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dirty="0">
              <a:latin typeface="Palatino Linotype" panose="020405020505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sz="2000" dirty="0">
              <a:latin typeface="Palatino Linotype" panose="02040502050505030304" pitchFamily="18" charset="0"/>
            </a:endParaRPr>
          </a:p>
          <a:p>
            <a:endParaRPr lang="da-DK" sz="2000" dirty="0">
              <a:latin typeface="Palatino Linotype" panose="02040502050505030304" pitchFamily="18" charset="0"/>
            </a:endParaRPr>
          </a:p>
          <a:p>
            <a:endParaRPr lang="da-DK" sz="2000" dirty="0">
              <a:latin typeface="Palatino Linotype" panose="02040502050505030304" pitchFamily="18" charset="0"/>
            </a:endParaRPr>
          </a:p>
        </p:txBody>
      </p:sp>
      <p:cxnSp>
        <p:nvCxnSpPr>
          <p:cNvPr id="16" name="Lige forbindelse 15">
            <a:extLst>
              <a:ext uri="{FF2B5EF4-FFF2-40B4-BE49-F238E27FC236}">
                <a16:creationId xmlns:a16="http://schemas.microsoft.com/office/drawing/2014/main" id="{0192FD6E-AD9B-0894-8625-9A0AAE2D6796}"/>
              </a:ext>
            </a:extLst>
          </p:cNvPr>
          <p:cNvCxnSpPr>
            <a:cxnSpLocks/>
          </p:cNvCxnSpPr>
          <p:nvPr/>
        </p:nvCxnSpPr>
        <p:spPr>
          <a:xfrm>
            <a:off x="251520" y="722313"/>
            <a:ext cx="604867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lede 1">
            <a:extLst>
              <a:ext uri="{FF2B5EF4-FFF2-40B4-BE49-F238E27FC236}">
                <a16:creationId xmlns:a16="http://schemas.microsoft.com/office/drawing/2014/main" id="{E675F381-9D35-336A-240C-550537958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8224" y="2564904"/>
            <a:ext cx="2473952" cy="221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59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8E2A61A-EC22-84E2-BADE-5F09A5B68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27</a:t>
            </a:fld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866C9F35-E93D-D36D-738D-2DACEE705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692696"/>
            <a:ext cx="3702240" cy="4883401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A4B556BE-D8DF-070E-730C-641FAC471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60032" y="695829"/>
            <a:ext cx="3657111" cy="4880268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5BC3E70B-88E7-2B86-F9C1-1A1CCFCA7630}"/>
              </a:ext>
            </a:extLst>
          </p:cNvPr>
          <p:cNvSpPr txBox="1"/>
          <p:nvPr/>
        </p:nvSpPr>
        <p:spPr>
          <a:xfrm>
            <a:off x="35496" y="6606059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900" dirty="0"/>
              <a:t>https://www.facebook.com/reel/579475874458757</a:t>
            </a:r>
          </a:p>
        </p:txBody>
      </p:sp>
    </p:spTree>
    <p:extLst>
      <p:ext uri="{BB962C8B-B14F-4D97-AF65-F5344CB8AC3E}">
        <p14:creationId xmlns:p14="http://schemas.microsoft.com/office/powerpoint/2010/main" val="7338564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AD484-9B94-C312-CD8F-05A43F02A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75C07B9-B7C2-E99E-8631-368DF0CA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28</a:t>
            </a:fld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6E54C35A-F638-B6EC-DFAB-F26FB21EC791}"/>
              </a:ext>
            </a:extLst>
          </p:cNvPr>
          <p:cNvSpPr txBox="1"/>
          <p:nvPr/>
        </p:nvSpPr>
        <p:spPr>
          <a:xfrm>
            <a:off x="251520" y="6475254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dirty="0"/>
              <a:t>https://budgetlab.yale.edu/research/state-us-tariffs-april-8-2026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DF0698DD-4DFB-421E-E285-263DF7943C05}"/>
              </a:ext>
            </a:extLst>
          </p:cNvPr>
          <p:cNvSpPr txBox="1"/>
          <p:nvPr/>
        </p:nvSpPr>
        <p:spPr>
          <a:xfrm>
            <a:off x="953546" y="5243133"/>
            <a:ext cx="66912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Kilde: Yale Budget Lab – 8. april 2026. Note: Forudsætter en forlængelse af </a:t>
            </a:r>
            <a:r>
              <a:rPr lang="da-DK" sz="1100" dirty="0" err="1"/>
              <a:t>section</a:t>
            </a:r>
            <a:r>
              <a:rPr lang="da-DK" sz="1100" dirty="0"/>
              <a:t> 122 toldloven fra februar 2026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F3BD1C9D-3048-A6A2-484D-A414D72B843C}"/>
              </a:ext>
            </a:extLst>
          </p:cNvPr>
          <p:cNvSpPr txBox="1"/>
          <p:nvPr/>
        </p:nvSpPr>
        <p:spPr>
          <a:xfrm>
            <a:off x="1403648" y="4705399"/>
            <a:ext cx="809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Fattigste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2E1E4BD3-9960-6F6B-28E0-3BBE0425DE0C}"/>
              </a:ext>
            </a:extLst>
          </p:cNvPr>
          <p:cNvSpPr txBox="1"/>
          <p:nvPr/>
        </p:nvSpPr>
        <p:spPr>
          <a:xfrm>
            <a:off x="7308304" y="4692620"/>
            <a:ext cx="7146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Rigeste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1E648D42-E18C-4E34-6732-D95EBB7C37FF}"/>
              </a:ext>
            </a:extLst>
          </p:cNvPr>
          <p:cNvSpPr txBox="1"/>
          <p:nvPr/>
        </p:nvSpPr>
        <p:spPr>
          <a:xfrm>
            <a:off x="4268069" y="4723398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deciler</a:t>
            </a: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D595458A-E77C-01CD-2AF1-0A4140135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94" y="1181986"/>
            <a:ext cx="6950429" cy="3399142"/>
          </a:xfrm>
          <a:prstGeom prst="rect">
            <a:avLst/>
          </a:prstGeom>
        </p:spPr>
      </p:pic>
      <p:sp>
        <p:nvSpPr>
          <p:cNvPr id="16" name="Tekstfelt 15">
            <a:extLst>
              <a:ext uri="{FF2B5EF4-FFF2-40B4-BE49-F238E27FC236}">
                <a16:creationId xmlns:a16="http://schemas.microsoft.com/office/drawing/2014/main" id="{F885D7F5-B381-AD39-C5FD-47468FA5E69F}"/>
              </a:ext>
            </a:extLst>
          </p:cNvPr>
          <p:cNvSpPr txBox="1"/>
          <p:nvPr/>
        </p:nvSpPr>
        <p:spPr>
          <a:xfrm>
            <a:off x="1678026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1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910E1AF-24A7-2E9D-E709-DFEF468DC08E}"/>
              </a:ext>
            </a:extLst>
          </p:cNvPr>
          <p:cNvSpPr txBox="1"/>
          <p:nvPr/>
        </p:nvSpPr>
        <p:spPr>
          <a:xfrm>
            <a:off x="2339752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2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29807B83-2940-BEF1-0A33-264623B3A6DA}"/>
              </a:ext>
            </a:extLst>
          </p:cNvPr>
          <p:cNvSpPr txBox="1"/>
          <p:nvPr/>
        </p:nvSpPr>
        <p:spPr>
          <a:xfrm>
            <a:off x="3033865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3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8EC682C3-A27B-4A7E-E8D2-916FEC5680E9}"/>
              </a:ext>
            </a:extLst>
          </p:cNvPr>
          <p:cNvSpPr txBox="1"/>
          <p:nvPr/>
        </p:nvSpPr>
        <p:spPr>
          <a:xfrm>
            <a:off x="3707904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4</a:t>
            </a: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502A4E39-2D09-C046-A054-EC3090509356}"/>
              </a:ext>
            </a:extLst>
          </p:cNvPr>
          <p:cNvSpPr txBox="1"/>
          <p:nvPr/>
        </p:nvSpPr>
        <p:spPr>
          <a:xfrm>
            <a:off x="4345532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5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551B37A3-D42E-148F-25CF-02B11C3CB59F}"/>
              </a:ext>
            </a:extLst>
          </p:cNvPr>
          <p:cNvSpPr txBox="1"/>
          <p:nvPr/>
        </p:nvSpPr>
        <p:spPr>
          <a:xfrm>
            <a:off x="5004048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6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981C44BA-D77A-9AEE-CBB7-7EAF4358B82C}"/>
              </a:ext>
            </a:extLst>
          </p:cNvPr>
          <p:cNvSpPr txBox="1"/>
          <p:nvPr/>
        </p:nvSpPr>
        <p:spPr>
          <a:xfrm>
            <a:off x="5652120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7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070C00D9-ADDF-3524-E3A9-2A6131209B60}"/>
              </a:ext>
            </a:extLst>
          </p:cNvPr>
          <p:cNvSpPr txBox="1"/>
          <p:nvPr/>
        </p:nvSpPr>
        <p:spPr>
          <a:xfrm>
            <a:off x="6300192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8</a:t>
            </a: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EE64B79A-9389-7B27-436F-3AFEE1743AED}"/>
              </a:ext>
            </a:extLst>
          </p:cNvPr>
          <p:cNvSpPr txBox="1"/>
          <p:nvPr/>
        </p:nvSpPr>
        <p:spPr>
          <a:xfrm>
            <a:off x="6900157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9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664A6708-21BF-A423-1850-4C770C405662}"/>
              </a:ext>
            </a:extLst>
          </p:cNvPr>
          <p:cNvSpPr txBox="1"/>
          <p:nvPr/>
        </p:nvSpPr>
        <p:spPr>
          <a:xfrm>
            <a:off x="7548229" y="4437112"/>
            <a:ext cx="517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10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09D2134A-A68F-22D6-C9F3-77B5D7177DCD}"/>
              </a:ext>
            </a:extLst>
          </p:cNvPr>
          <p:cNvSpPr txBox="1"/>
          <p:nvPr/>
        </p:nvSpPr>
        <p:spPr>
          <a:xfrm>
            <a:off x="953546" y="367680"/>
            <a:ext cx="6288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>
                <a:latin typeface="Palatino Linotype" panose="02040502050505030304" pitchFamily="18" charset="0"/>
              </a:rPr>
              <a:t>Social effekt i USA af Trumps toldkrig (pr. april 2026)</a:t>
            </a:r>
            <a:br>
              <a:rPr lang="da-DK" sz="2000" dirty="0">
                <a:latin typeface="Palatino Linotype" panose="02040502050505030304" pitchFamily="18" charset="0"/>
              </a:rPr>
            </a:br>
            <a:r>
              <a:rPr lang="da-DK" sz="1600" dirty="0">
                <a:latin typeface="Palatino Linotype" panose="02040502050505030304" pitchFamily="18" charset="0"/>
              </a:rPr>
              <a:t>Procent af disponibel indkomst (indkomst efter skat og overførsler)</a:t>
            </a:r>
          </a:p>
        </p:txBody>
      </p:sp>
      <p:sp>
        <p:nvSpPr>
          <p:cNvPr id="4" name="Taleboble: rektangel med afrundede hjørner 3">
            <a:extLst>
              <a:ext uri="{FF2B5EF4-FFF2-40B4-BE49-F238E27FC236}">
                <a16:creationId xmlns:a16="http://schemas.microsoft.com/office/drawing/2014/main" id="{DD068C35-929C-7D04-BCD3-734990FDBD1C}"/>
              </a:ext>
            </a:extLst>
          </p:cNvPr>
          <p:cNvSpPr/>
          <p:nvPr/>
        </p:nvSpPr>
        <p:spPr>
          <a:xfrm>
            <a:off x="53436" y="1365709"/>
            <a:ext cx="1582936" cy="1099542"/>
          </a:xfrm>
          <a:prstGeom prst="wedgeRoundRectCallout">
            <a:avLst>
              <a:gd name="adj1" fmla="val 58431"/>
              <a:gd name="adj2" fmla="val 22237"/>
              <a:gd name="adj3" fmla="val 16667"/>
            </a:avLst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De fattige går </a:t>
            </a:r>
          </a:p>
          <a:p>
            <a:pPr algn="ctr"/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2,1 pct. ned i købekraft</a:t>
            </a:r>
          </a:p>
        </p:txBody>
      </p:sp>
      <p:sp>
        <p:nvSpPr>
          <p:cNvPr id="6" name="Taleboble: rektangel med afrundede hjørner 5">
            <a:extLst>
              <a:ext uri="{FF2B5EF4-FFF2-40B4-BE49-F238E27FC236}">
                <a16:creationId xmlns:a16="http://schemas.microsoft.com/office/drawing/2014/main" id="{150D3987-CC48-BC7E-7487-D6ACE94602B3}"/>
              </a:ext>
            </a:extLst>
          </p:cNvPr>
          <p:cNvSpPr/>
          <p:nvPr/>
        </p:nvSpPr>
        <p:spPr>
          <a:xfrm>
            <a:off x="7620000" y="2783761"/>
            <a:ext cx="1440160" cy="1048879"/>
          </a:xfrm>
          <a:prstGeom prst="wedgeRoundRectCallout">
            <a:avLst>
              <a:gd name="adj1" fmla="val -21802"/>
              <a:gd name="adj2" fmla="val -81550"/>
              <a:gd name="adj3" fmla="val 16667"/>
            </a:avLst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De rige går </a:t>
            </a:r>
          </a:p>
          <a:p>
            <a:pPr algn="ctr"/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0,7 pct. ned i købekraft</a:t>
            </a:r>
          </a:p>
        </p:txBody>
      </p:sp>
      <p:sp>
        <p:nvSpPr>
          <p:cNvPr id="7" name="Taleboble: rektangel med afrundede hjørner 6">
            <a:extLst>
              <a:ext uri="{FF2B5EF4-FFF2-40B4-BE49-F238E27FC236}">
                <a16:creationId xmlns:a16="http://schemas.microsoft.com/office/drawing/2014/main" id="{FB34439D-A17A-1EC9-49FE-454C7DE593CA}"/>
              </a:ext>
            </a:extLst>
          </p:cNvPr>
          <p:cNvSpPr/>
          <p:nvPr/>
        </p:nvSpPr>
        <p:spPr>
          <a:xfrm>
            <a:off x="3584946" y="3197403"/>
            <a:ext cx="2187099" cy="698983"/>
          </a:xfrm>
          <a:prstGeom prst="wedgeRoundRectCallout">
            <a:avLst>
              <a:gd name="adj1" fmla="val 49601"/>
              <a:gd name="adj2" fmla="val 13440"/>
              <a:gd name="adj3" fmla="val 16667"/>
            </a:avLst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Tab for gennemsnits- husholdning: $1.478</a:t>
            </a:r>
          </a:p>
        </p:txBody>
      </p:sp>
      <p:sp>
        <p:nvSpPr>
          <p:cNvPr id="8" name="Taleboble: rektangel med afrundede hjørner 7">
            <a:extLst>
              <a:ext uri="{FF2B5EF4-FFF2-40B4-BE49-F238E27FC236}">
                <a16:creationId xmlns:a16="http://schemas.microsoft.com/office/drawing/2014/main" id="{07539E61-7C65-529A-5CCA-C36CDF1E00F1}"/>
              </a:ext>
            </a:extLst>
          </p:cNvPr>
          <p:cNvSpPr/>
          <p:nvPr/>
        </p:nvSpPr>
        <p:spPr>
          <a:xfrm>
            <a:off x="5824575" y="3514319"/>
            <a:ext cx="1795425" cy="811301"/>
          </a:xfrm>
          <a:prstGeom prst="wedgeRoundRectCallout">
            <a:avLst>
              <a:gd name="adj1" fmla="val -26788"/>
              <a:gd name="adj2" fmla="val -58258"/>
              <a:gd name="adj3" fmla="val 16667"/>
            </a:avLst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latin typeface="Palatino Linotype" panose="02040502050505030304" pitchFamily="18" charset="0"/>
              </a:rPr>
              <a:t>Told er en degressiv skat</a:t>
            </a:r>
          </a:p>
        </p:txBody>
      </p:sp>
    </p:spTree>
    <p:extLst>
      <p:ext uri="{BB962C8B-B14F-4D97-AF65-F5344CB8AC3E}">
        <p14:creationId xmlns:p14="http://schemas.microsoft.com/office/powerpoint/2010/main" val="208026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7E825F9-E97C-8CCD-06CB-0ABF73C75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29</a:t>
            </a:fld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1D0D690F-04D9-F765-307F-66663EA29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5413" y="704710"/>
            <a:ext cx="6293173" cy="544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910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AC9C0-691A-FF5C-D61C-14B1D57E4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58C795A9-3BD0-CF1E-C817-41D88911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40152" y="6356350"/>
            <a:ext cx="2133600" cy="365125"/>
          </a:xfrm>
        </p:spPr>
        <p:txBody>
          <a:bodyPr/>
          <a:lstStyle/>
          <a:p>
            <a:fld id="{F0D8438F-5AB8-489B-BD92-19B39C0FB63E}" type="slidenum">
              <a:rPr lang="da-DK" smtClean="0"/>
              <a:pPr/>
              <a:t>3</a:t>
            </a:fld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64E253C2-07BD-1383-16F0-849C6C7B1B9A}"/>
              </a:ext>
            </a:extLst>
          </p:cNvPr>
          <p:cNvSpPr txBox="1"/>
          <p:nvPr/>
        </p:nvSpPr>
        <p:spPr>
          <a:xfrm>
            <a:off x="290230" y="692696"/>
            <a:ext cx="876654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latin typeface="Palatino Linotype" panose="02040502050505030304" pitchFamily="18" charset="0"/>
              </a:rPr>
              <a:t>Overblik over globaliseringens udvikling </a:t>
            </a:r>
          </a:p>
          <a:p>
            <a:pPr lvl="1"/>
            <a:r>
              <a:rPr lang="da-DK" sz="2800" dirty="0">
                <a:latin typeface="Palatino Linotype" panose="02040502050505030304" pitchFamily="18" charset="0"/>
              </a:rPr>
              <a:t>– det lange perspektiv bagudrettet</a:t>
            </a:r>
          </a:p>
          <a:p>
            <a:pPr lvl="1"/>
            <a:r>
              <a:rPr lang="da-DK" sz="2000" dirty="0">
                <a:latin typeface="Palatino Linotype" panose="02040502050505030304" pitchFamily="18" charset="0"/>
              </a:rPr>
              <a:t>Hyperglobalisering, globaliseringsafmatning, Corona, Ukraine</a:t>
            </a:r>
          </a:p>
          <a:p>
            <a:endParaRPr lang="da-DK" sz="2400" dirty="0">
              <a:latin typeface="Palatino Linotype" panose="020405020505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latin typeface="Palatino Linotype" panose="02040502050505030304" pitchFamily="18" charset="0"/>
              </a:rPr>
              <a:t>Trumps handelskrig 2025-?</a:t>
            </a:r>
          </a:p>
          <a:p>
            <a:pPr lvl="1"/>
            <a:r>
              <a:rPr lang="da-DK" sz="2000" dirty="0">
                <a:latin typeface="Palatino Linotype" panose="02040502050505030304" pitchFamily="18" charset="0"/>
              </a:rPr>
              <a:t>Toldstigninger, årsager og konsekvenser</a:t>
            </a:r>
            <a:endParaRPr lang="da-DK" sz="3200" dirty="0">
              <a:latin typeface="Palatino Linotype" panose="02040502050505030304" pitchFamily="18" charset="0"/>
            </a:endParaRPr>
          </a:p>
        </p:txBody>
      </p:sp>
      <p:pic>
        <p:nvPicPr>
          <p:cNvPr id="6" name="Picture 6" descr="Start Cartoons">
            <a:extLst>
              <a:ext uri="{FF2B5EF4-FFF2-40B4-BE49-F238E27FC236}">
                <a16:creationId xmlns:a16="http://schemas.microsoft.com/office/drawing/2014/main" id="{C3815532-39B2-ED72-EEDD-6DB310A2F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86" y="3352269"/>
            <a:ext cx="3833015" cy="271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3269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D6EC4-7981-B0D8-57B5-7DF936555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mbinationstegning 3">
            <a:extLst>
              <a:ext uri="{FF2B5EF4-FFF2-40B4-BE49-F238E27FC236}">
                <a16:creationId xmlns:a16="http://schemas.microsoft.com/office/drawing/2014/main" id="{D9560B8C-9E49-4303-BF34-C2B04B8619E3}"/>
              </a:ext>
            </a:extLst>
          </p:cNvPr>
          <p:cNvSpPr/>
          <p:nvPr/>
        </p:nvSpPr>
        <p:spPr>
          <a:xfrm>
            <a:off x="-540567" y="1285832"/>
            <a:ext cx="7416824" cy="3023700"/>
          </a:xfrm>
          <a:custGeom>
            <a:avLst/>
            <a:gdLst>
              <a:gd name="connsiteX0" fmla="*/ 0 w 8055429"/>
              <a:gd name="connsiteY0" fmla="*/ 3082834 h 3264118"/>
              <a:gd name="connsiteX1" fmla="*/ 1898469 w 8055429"/>
              <a:gd name="connsiteY1" fmla="*/ 2098766 h 3264118"/>
              <a:gd name="connsiteX2" fmla="*/ 2281646 w 8055429"/>
              <a:gd name="connsiteY2" fmla="*/ 3091543 h 3264118"/>
              <a:gd name="connsiteX3" fmla="*/ 3849189 w 8055429"/>
              <a:gd name="connsiteY3" fmla="*/ 3213463 h 3264118"/>
              <a:gd name="connsiteX4" fmla="*/ 5860869 w 8055429"/>
              <a:gd name="connsiteY4" fmla="*/ 2542903 h 3264118"/>
              <a:gd name="connsiteX5" fmla="*/ 7881257 w 8055429"/>
              <a:gd name="connsiteY5" fmla="*/ 226423 h 3264118"/>
              <a:gd name="connsiteX6" fmla="*/ 7881257 w 8055429"/>
              <a:gd name="connsiteY6" fmla="*/ 226423 h 3264118"/>
              <a:gd name="connsiteX7" fmla="*/ 8055429 w 8055429"/>
              <a:gd name="connsiteY7" fmla="*/ 0 h 3264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55429" h="3264118">
                <a:moveTo>
                  <a:pt x="0" y="3082834"/>
                </a:moveTo>
                <a:cubicBezTo>
                  <a:pt x="759097" y="2590074"/>
                  <a:pt x="1518195" y="2097314"/>
                  <a:pt x="1898469" y="2098766"/>
                </a:cubicBezTo>
                <a:cubicBezTo>
                  <a:pt x="2278743" y="2100217"/>
                  <a:pt x="1956526" y="2905760"/>
                  <a:pt x="2281646" y="3091543"/>
                </a:cubicBezTo>
                <a:cubicBezTo>
                  <a:pt x="2606766" y="3277326"/>
                  <a:pt x="3252652" y="3304903"/>
                  <a:pt x="3849189" y="3213463"/>
                </a:cubicBezTo>
                <a:cubicBezTo>
                  <a:pt x="4445726" y="3122023"/>
                  <a:pt x="5188858" y="3040743"/>
                  <a:pt x="5860869" y="2542903"/>
                </a:cubicBezTo>
                <a:cubicBezTo>
                  <a:pt x="6532880" y="2045063"/>
                  <a:pt x="7881257" y="226423"/>
                  <a:pt x="7881257" y="226423"/>
                </a:cubicBezTo>
                <a:lnTo>
                  <a:pt x="7881257" y="226423"/>
                </a:lnTo>
                <a:lnTo>
                  <a:pt x="8055429" y="0"/>
                </a:lnTo>
              </a:path>
            </a:pathLst>
          </a:custGeom>
          <a:noFill/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D85B79C-EDB0-7D89-AB44-F465BCD34318}"/>
              </a:ext>
            </a:extLst>
          </p:cNvPr>
          <p:cNvSpPr txBox="1"/>
          <p:nvPr/>
        </p:nvSpPr>
        <p:spPr>
          <a:xfrm>
            <a:off x="-15808" y="434794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1870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AF89DE96-45AA-03F1-B9AA-1A81CCA305A9}"/>
              </a:ext>
            </a:extLst>
          </p:cNvPr>
          <p:cNvSpPr txBox="1"/>
          <p:nvPr/>
        </p:nvSpPr>
        <p:spPr>
          <a:xfrm>
            <a:off x="1373140" y="434039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1914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1DC4D874-912C-B033-374B-9F2D6A4D6C4C}"/>
              </a:ext>
            </a:extLst>
          </p:cNvPr>
          <p:cNvSpPr txBox="1"/>
          <p:nvPr/>
        </p:nvSpPr>
        <p:spPr>
          <a:xfrm>
            <a:off x="3205589" y="43732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1950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7D3D0479-C570-3E0A-BEDF-469C613FF8B3}"/>
              </a:ext>
            </a:extLst>
          </p:cNvPr>
          <p:cNvSpPr txBox="1"/>
          <p:nvPr/>
        </p:nvSpPr>
        <p:spPr>
          <a:xfrm>
            <a:off x="4932040" y="43693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1980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75E7571E-F4F8-5119-0C57-74E4BE677468}"/>
              </a:ext>
            </a:extLst>
          </p:cNvPr>
          <p:cNvSpPr txBox="1"/>
          <p:nvPr/>
        </p:nvSpPr>
        <p:spPr>
          <a:xfrm>
            <a:off x="63171" y="2770408"/>
            <a:ext cx="25010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Palatino Linotype" panose="02040502050505030304" pitchFamily="18" charset="0"/>
              </a:rPr>
              <a:t>1. </a:t>
            </a:r>
            <a:r>
              <a:rPr lang="da-DK" sz="1600" b="1" dirty="0">
                <a:latin typeface="Palatino Linotype" panose="02040502050505030304" pitchFamily="18" charset="0"/>
              </a:rPr>
              <a:t>Globaliseringsperiode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24FDA3C1-1891-9947-51E4-326BEA377684}"/>
              </a:ext>
            </a:extLst>
          </p:cNvPr>
          <p:cNvSpPr txBox="1"/>
          <p:nvPr/>
        </p:nvSpPr>
        <p:spPr>
          <a:xfrm>
            <a:off x="3077365" y="4725144"/>
            <a:ext cx="25010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b="1" dirty="0">
                <a:latin typeface="Palatino Linotype" panose="02040502050505030304" pitchFamily="18" charset="0"/>
              </a:rPr>
              <a:t>2. Globaliseringsperiode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E913975B-92D3-2CA7-ACA2-CD69C8D42BEA}"/>
              </a:ext>
            </a:extLst>
          </p:cNvPr>
          <p:cNvSpPr txBox="1"/>
          <p:nvPr/>
        </p:nvSpPr>
        <p:spPr>
          <a:xfrm>
            <a:off x="4832057" y="2850041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Palatino Linotype" panose="02040502050505030304" pitchFamily="18" charset="0"/>
              </a:rPr>
              <a:t>3. Globaliseringsperiode</a:t>
            </a:r>
            <a:br>
              <a:rPr lang="da-DK" dirty="0">
                <a:latin typeface="Palatino Linotype" panose="02040502050505030304" pitchFamily="18" charset="0"/>
              </a:rPr>
            </a:br>
            <a:r>
              <a:rPr lang="da-DK" dirty="0">
                <a:latin typeface="Palatino Linotype" panose="02040502050505030304" pitchFamily="18" charset="0"/>
              </a:rPr>
              <a:t>    </a:t>
            </a:r>
            <a:r>
              <a:rPr lang="da-DK" sz="1600" dirty="0" err="1">
                <a:latin typeface="Palatino Linotype" panose="02040502050505030304" pitchFamily="18" charset="0"/>
              </a:rPr>
              <a:t>Hyperglobalisering</a:t>
            </a:r>
            <a:endParaRPr lang="da-DK" sz="1600" dirty="0">
              <a:latin typeface="Palatino Linotype" panose="02040502050505030304" pitchFamily="18" charset="0"/>
            </a:endParaRPr>
          </a:p>
        </p:txBody>
      </p: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582555A-6AE0-C961-C7DD-9ADB57281FDA}"/>
              </a:ext>
            </a:extLst>
          </p:cNvPr>
          <p:cNvCxnSpPr/>
          <p:nvPr/>
        </p:nvCxnSpPr>
        <p:spPr>
          <a:xfrm>
            <a:off x="1733180" y="3670541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>
            <a:extLst>
              <a:ext uri="{FF2B5EF4-FFF2-40B4-BE49-F238E27FC236}">
                <a16:creationId xmlns:a16="http://schemas.microsoft.com/office/drawing/2014/main" id="{921139D0-D8BE-C58C-6F9C-9B420F8A1BE4}"/>
              </a:ext>
            </a:extLst>
          </p:cNvPr>
          <p:cNvCxnSpPr/>
          <p:nvPr/>
        </p:nvCxnSpPr>
        <p:spPr>
          <a:xfrm>
            <a:off x="3565629" y="3721895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>
            <a:extLst>
              <a:ext uri="{FF2B5EF4-FFF2-40B4-BE49-F238E27FC236}">
                <a16:creationId xmlns:a16="http://schemas.microsoft.com/office/drawing/2014/main" id="{1795D2DC-5ACB-AA49-301A-9787BC14EC0A}"/>
              </a:ext>
            </a:extLst>
          </p:cNvPr>
          <p:cNvCxnSpPr/>
          <p:nvPr/>
        </p:nvCxnSpPr>
        <p:spPr>
          <a:xfrm>
            <a:off x="5292080" y="3639679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felt 15">
            <a:extLst>
              <a:ext uri="{FF2B5EF4-FFF2-40B4-BE49-F238E27FC236}">
                <a16:creationId xmlns:a16="http://schemas.microsoft.com/office/drawing/2014/main" id="{D7EE9984-615A-B56A-F0BC-EF2C2869CC5E}"/>
              </a:ext>
            </a:extLst>
          </p:cNvPr>
          <p:cNvSpPr txBox="1"/>
          <p:nvPr/>
        </p:nvSpPr>
        <p:spPr>
          <a:xfrm>
            <a:off x="679366" y="141001"/>
            <a:ext cx="37696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Tre globaliseringsperioder</a:t>
            </a:r>
          </a:p>
          <a:p>
            <a:r>
              <a:rPr lang="da-DK" sz="1600" dirty="0">
                <a:latin typeface="Palatino Linotype" panose="02040502050505030304" pitchFamily="18" charset="0"/>
              </a:rPr>
              <a:t>(bevægelighed af penge, varer, </a:t>
            </a:r>
          </a:p>
          <a:p>
            <a:r>
              <a:rPr lang="da-DK" sz="1600" dirty="0">
                <a:latin typeface="Palatino Linotype" panose="02040502050505030304" pitchFamily="18" charset="0"/>
              </a:rPr>
              <a:t>arbejdskraft og tjenesteydelser)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A92236C0-4DB6-D1CF-EEDB-C1153D131915}"/>
              </a:ext>
            </a:extLst>
          </p:cNvPr>
          <p:cNvSpPr txBox="1"/>
          <p:nvPr/>
        </p:nvSpPr>
        <p:spPr>
          <a:xfrm>
            <a:off x="3370364" y="4981482"/>
            <a:ext cx="2050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Palatino Linotype" panose="02040502050505030304" pitchFamily="18" charset="0"/>
              </a:rPr>
              <a:t>Moderat </a:t>
            </a:r>
            <a:r>
              <a:rPr lang="da-DK" sz="1400" dirty="0">
                <a:latin typeface="Palatino Linotype" panose="02040502050505030304" pitchFamily="18" charset="0"/>
              </a:rPr>
              <a:t>globalisering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8A6294F6-167B-518C-D28C-4B6900ADDB14}"/>
              </a:ext>
            </a:extLst>
          </p:cNvPr>
          <p:cNvSpPr txBox="1"/>
          <p:nvPr/>
        </p:nvSpPr>
        <p:spPr>
          <a:xfrm>
            <a:off x="7022013" y="436396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2020</a:t>
            </a:r>
          </a:p>
        </p:txBody>
      </p:sp>
      <p:cxnSp>
        <p:nvCxnSpPr>
          <p:cNvPr id="29" name="Lige forbindelse 28">
            <a:extLst>
              <a:ext uri="{FF2B5EF4-FFF2-40B4-BE49-F238E27FC236}">
                <a16:creationId xmlns:a16="http://schemas.microsoft.com/office/drawing/2014/main" id="{0F7B9E79-F1C2-243A-6E2D-16257BA59ABD}"/>
              </a:ext>
            </a:extLst>
          </p:cNvPr>
          <p:cNvCxnSpPr/>
          <p:nvPr/>
        </p:nvCxnSpPr>
        <p:spPr>
          <a:xfrm>
            <a:off x="7314819" y="3634287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felt 30">
            <a:extLst>
              <a:ext uri="{FF2B5EF4-FFF2-40B4-BE49-F238E27FC236}">
                <a16:creationId xmlns:a16="http://schemas.microsoft.com/office/drawing/2014/main" id="{8A38B7FD-F521-5985-981D-561A624B231D}"/>
              </a:ext>
            </a:extLst>
          </p:cNvPr>
          <p:cNvSpPr txBox="1"/>
          <p:nvPr/>
        </p:nvSpPr>
        <p:spPr>
          <a:xfrm>
            <a:off x="6313998" y="472672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Palatino Linotype" panose="02040502050505030304" pitchFamily="18" charset="0"/>
              </a:rPr>
              <a:t>Globaliseringskaos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37EAEEFC-629A-9264-2DFD-A2BC313ABD76}"/>
              </a:ext>
            </a:extLst>
          </p:cNvPr>
          <p:cNvSpPr txBox="1"/>
          <p:nvPr/>
        </p:nvSpPr>
        <p:spPr>
          <a:xfrm>
            <a:off x="202" y="6639163"/>
            <a:ext cx="30219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/>
              <a:t>Kilde: Henrik Kureer, International økonomi A, Systime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EFF5DBC5-AF78-8766-42C6-70FD7048A389}"/>
              </a:ext>
            </a:extLst>
          </p:cNvPr>
          <p:cNvSpPr/>
          <p:nvPr/>
        </p:nvSpPr>
        <p:spPr>
          <a:xfrm>
            <a:off x="3851921" y="5660561"/>
            <a:ext cx="4896544" cy="62885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3" name="Lige pilforbindelse 2">
            <a:extLst>
              <a:ext uri="{FF2B5EF4-FFF2-40B4-BE49-F238E27FC236}">
                <a16:creationId xmlns:a16="http://schemas.microsoft.com/office/drawing/2014/main" id="{CBEE145D-EAF8-73FB-D83A-B767EC89D565}"/>
              </a:ext>
            </a:extLst>
          </p:cNvPr>
          <p:cNvCxnSpPr>
            <a:cxnSpLocks/>
          </p:cNvCxnSpPr>
          <p:nvPr/>
        </p:nvCxnSpPr>
        <p:spPr>
          <a:xfrm>
            <a:off x="3779912" y="6371933"/>
            <a:ext cx="496855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felt 16">
            <a:extLst>
              <a:ext uri="{FF2B5EF4-FFF2-40B4-BE49-F238E27FC236}">
                <a16:creationId xmlns:a16="http://schemas.microsoft.com/office/drawing/2014/main" id="{53C4AC1C-988D-3F0E-4947-3366A7D0F727}"/>
              </a:ext>
            </a:extLst>
          </p:cNvPr>
          <p:cNvSpPr txBox="1"/>
          <p:nvPr/>
        </p:nvSpPr>
        <p:spPr>
          <a:xfrm>
            <a:off x="3855864" y="5668684"/>
            <a:ext cx="4685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Liberal, regelbaseret økonomisk </a:t>
            </a:r>
            <a:r>
              <a:rPr lang="da-DK" dirty="0" err="1">
                <a:latin typeface="Palatino Linotype" panose="02040502050505030304" pitchFamily="18" charset="0"/>
              </a:rPr>
              <a:t>verdens-orden</a:t>
            </a:r>
            <a:r>
              <a:rPr lang="da-DK" dirty="0">
                <a:latin typeface="Palatino Linotype" panose="02040502050505030304" pitchFamily="18" charset="0"/>
              </a:rPr>
              <a:t> med USA som leder </a:t>
            </a:r>
          </a:p>
        </p:txBody>
      </p:sp>
      <p:pic>
        <p:nvPicPr>
          <p:cNvPr id="34" name="Picture 8">
            <a:extLst>
              <a:ext uri="{FF2B5EF4-FFF2-40B4-BE49-F238E27FC236}">
                <a16:creationId xmlns:a16="http://schemas.microsoft.com/office/drawing/2014/main" id="{6CE96ADC-267D-5904-EB52-54001D180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588" y="1374554"/>
            <a:ext cx="722131" cy="99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Bue 24">
            <a:extLst>
              <a:ext uri="{FF2B5EF4-FFF2-40B4-BE49-F238E27FC236}">
                <a16:creationId xmlns:a16="http://schemas.microsoft.com/office/drawing/2014/main" id="{BFFBAECD-A97F-600C-4C08-6213DBEDD5E9}"/>
              </a:ext>
            </a:extLst>
          </p:cNvPr>
          <p:cNvSpPr/>
          <p:nvPr/>
        </p:nvSpPr>
        <p:spPr>
          <a:xfrm>
            <a:off x="9473892" y="814455"/>
            <a:ext cx="1659263" cy="993138"/>
          </a:xfrm>
          <a:prstGeom prst="arc">
            <a:avLst>
              <a:gd name="adj1" fmla="val 11707258"/>
              <a:gd name="adj2" fmla="val 20816112"/>
            </a:avLst>
          </a:prstGeom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30" name="Lige forbindelse 29">
            <a:extLst>
              <a:ext uri="{FF2B5EF4-FFF2-40B4-BE49-F238E27FC236}">
                <a16:creationId xmlns:a16="http://schemas.microsoft.com/office/drawing/2014/main" id="{1C417781-68EE-C7F1-84FF-657C433D63F7}"/>
              </a:ext>
            </a:extLst>
          </p:cNvPr>
          <p:cNvCxnSpPr>
            <a:cxnSpLocks/>
          </p:cNvCxnSpPr>
          <p:nvPr/>
        </p:nvCxnSpPr>
        <p:spPr>
          <a:xfrm>
            <a:off x="7938230" y="1052372"/>
            <a:ext cx="810234" cy="130157"/>
          </a:xfrm>
          <a:prstGeom prst="line">
            <a:avLst/>
          </a:prstGeom>
          <a:ln w="76200">
            <a:solidFill>
              <a:srgbClr val="C00000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Lige forbindelse 34">
            <a:extLst>
              <a:ext uri="{FF2B5EF4-FFF2-40B4-BE49-F238E27FC236}">
                <a16:creationId xmlns:a16="http://schemas.microsoft.com/office/drawing/2014/main" id="{A7BD8F53-321E-32BC-B2AD-EFF1B6C8707F}"/>
              </a:ext>
            </a:extLst>
          </p:cNvPr>
          <p:cNvCxnSpPr>
            <a:cxnSpLocks/>
          </p:cNvCxnSpPr>
          <p:nvPr/>
        </p:nvCxnSpPr>
        <p:spPr>
          <a:xfrm>
            <a:off x="4572000" y="5589240"/>
            <a:ext cx="3612464" cy="833899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Lige forbindelse 36">
            <a:extLst>
              <a:ext uri="{FF2B5EF4-FFF2-40B4-BE49-F238E27FC236}">
                <a16:creationId xmlns:a16="http://schemas.microsoft.com/office/drawing/2014/main" id="{FF98C3BB-D2D0-1D4B-384A-39E37DB6D8A4}"/>
              </a:ext>
            </a:extLst>
          </p:cNvPr>
          <p:cNvCxnSpPr>
            <a:cxnSpLocks/>
          </p:cNvCxnSpPr>
          <p:nvPr/>
        </p:nvCxnSpPr>
        <p:spPr>
          <a:xfrm flipV="1">
            <a:off x="4572000" y="5589240"/>
            <a:ext cx="3528392" cy="833899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 descr="Resurgent U.S. mercantilism upsets an aviation system engineered for  globalization - The Air Current">
            <a:extLst>
              <a:ext uri="{FF2B5EF4-FFF2-40B4-BE49-F238E27FC236}">
                <a16:creationId xmlns:a16="http://schemas.microsoft.com/office/drawing/2014/main" id="{A7C63BA7-4A4C-8452-AEB3-20F8B46113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2"/>
          <a:stretch/>
        </p:blipFill>
        <p:spPr bwMode="auto">
          <a:xfrm>
            <a:off x="7294027" y="1408686"/>
            <a:ext cx="1527310" cy="946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F91DDD3B-0DC4-2134-ABE4-2BC6C44A7EC2}"/>
              </a:ext>
            </a:extLst>
          </p:cNvPr>
          <p:cNvSpPr txBox="1"/>
          <p:nvPr/>
        </p:nvSpPr>
        <p:spPr>
          <a:xfrm>
            <a:off x="4690147" y="6423139"/>
            <a:ext cx="3490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(fælles spilleregler for frihandel)</a:t>
            </a:r>
          </a:p>
        </p:txBody>
      </p:sp>
      <p:sp>
        <p:nvSpPr>
          <p:cNvPr id="19" name="Bue 18">
            <a:extLst>
              <a:ext uri="{FF2B5EF4-FFF2-40B4-BE49-F238E27FC236}">
                <a16:creationId xmlns:a16="http://schemas.microsoft.com/office/drawing/2014/main" id="{79AD2015-1E8D-6972-6634-4DA032E5349C}"/>
              </a:ext>
            </a:extLst>
          </p:cNvPr>
          <p:cNvSpPr/>
          <p:nvPr/>
        </p:nvSpPr>
        <p:spPr>
          <a:xfrm flipH="1">
            <a:off x="6882769" y="1052736"/>
            <a:ext cx="2081719" cy="521377"/>
          </a:xfrm>
          <a:prstGeom prst="arc">
            <a:avLst>
              <a:gd name="adj1" fmla="val 16309576"/>
              <a:gd name="adj2" fmla="val 21563562"/>
            </a:avLst>
          </a:prstGeom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>
              <a:ln w="571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26482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3726 L 0.00017 0.581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52A2646-E9CE-77E3-E1EA-AF39B28EA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E69C02BA-7E0C-18CE-17BD-4038D77055BD}"/>
              </a:ext>
            </a:extLst>
          </p:cNvPr>
          <p:cNvSpPr txBox="1"/>
          <p:nvPr/>
        </p:nvSpPr>
        <p:spPr>
          <a:xfrm>
            <a:off x="152293" y="188640"/>
            <a:ext cx="557183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latin typeface="Palatino Linotype" panose="02040502050505030304" pitchFamily="18" charset="0"/>
              </a:rPr>
              <a:t>Konklusion</a:t>
            </a:r>
          </a:p>
          <a:p>
            <a:endParaRPr lang="da-DK" sz="2000" b="1" dirty="0">
              <a:latin typeface="Palatino Linotype" panose="02040502050505030304" pitchFamily="18" charset="0"/>
            </a:endParaRPr>
          </a:p>
          <a:p>
            <a:r>
              <a:rPr lang="da-DK" sz="2000" b="1" dirty="0">
                <a:latin typeface="Palatino Linotype" panose="02040502050505030304" pitchFamily="18" charset="0"/>
              </a:rPr>
              <a:t>Globaliseringsafmatning</a:t>
            </a:r>
          </a:p>
          <a:p>
            <a:r>
              <a:rPr lang="da-DK" sz="2000" dirty="0">
                <a:latin typeface="Palatino Linotype" panose="02040502050505030304" pitchFamily="18" charset="0"/>
              </a:rPr>
              <a:t>Globaliseringen har mistet pusten de seneste 10-12 år – især pga. Corona og Ukraine-krigen</a:t>
            </a:r>
          </a:p>
          <a:p>
            <a:endParaRPr lang="da-DK" sz="2000" b="1" dirty="0">
              <a:latin typeface="Palatino Linotype" panose="02040502050505030304" pitchFamily="18" charset="0"/>
            </a:endParaRPr>
          </a:p>
          <a:p>
            <a:r>
              <a:rPr lang="da-DK" sz="2000" b="1" dirty="0">
                <a:latin typeface="Palatino Linotype" panose="02040502050505030304" pitchFamily="18" charset="0"/>
              </a:rPr>
              <a:t>Før: </a:t>
            </a:r>
          </a:p>
          <a:p>
            <a:r>
              <a:rPr lang="da-DK" sz="2000" dirty="0">
                <a:latin typeface="Palatino Linotype" panose="02040502050505030304" pitchFamily="18" charset="0"/>
              </a:rPr>
              <a:t>Handel og globalisering bestemt af </a:t>
            </a:r>
            <a:r>
              <a:rPr lang="da-DK" sz="2000" i="1" dirty="0">
                <a:latin typeface="Palatino Linotype" panose="02040502050505030304" pitchFamily="18" charset="0"/>
              </a:rPr>
              <a:t>frihandel</a:t>
            </a:r>
            <a:r>
              <a:rPr lang="da-DK" sz="2000" dirty="0">
                <a:latin typeface="Palatino Linotype" panose="02040502050505030304" pitchFamily="18" charset="0"/>
              </a:rPr>
              <a:t> og </a:t>
            </a:r>
          </a:p>
          <a:p>
            <a:r>
              <a:rPr lang="da-DK" sz="2000" i="1" dirty="0">
                <a:latin typeface="Palatino Linotype" panose="02040502050505030304" pitchFamily="18" charset="0"/>
              </a:rPr>
              <a:t>komparative fordele </a:t>
            </a:r>
            <a:r>
              <a:rPr lang="da-DK" sz="2000" dirty="0">
                <a:latin typeface="Palatino Linotype" panose="02040502050505030304" pitchFamily="18" charset="0"/>
              </a:rPr>
              <a:t>(hvor er det billigst at producere?) - regelbaseret global økonomi.</a:t>
            </a:r>
          </a:p>
          <a:p>
            <a:endParaRPr lang="da-DK" sz="2000" dirty="0">
              <a:latin typeface="Palatino Linotype" panose="02040502050505030304" pitchFamily="18" charset="0"/>
            </a:endParaRPr>
          </a:p>
          <a:p>
            <a:r>
              <a:rPr lang="da-DK" sz="2000" b="1" dirty="0">
                <a:latin typeface="Palatino Linotype" panose="02040502050505030304" pitchFamily="18" charset="0"/>
              </a:rPr>
              <a:t>Nu: </a:t>
            </a:r>
          </a:p>
          <a:p>
            <a:r>
              <a:rPr lang="da-DK" sz="2000" dirty="0">
                <a:latin typeface="Palatino Linotype" panose="02040502050505030304" pitchFamily="18" charset="0"/>
              </a:rPr>
              <a:t>Fokus på risiko og sårbarhed.</a:t>
            </a:r>
          </a:p>
          <a:p>
            <a:endParaRPr lang="da-DK" sz="2000" dirty="0">
              <a:latin typeface="Palatino Linotype" panose="02040502050505030304" pitchFamily="18" charset="0"/>
            </a:endParaRPr>
          </a:p>
          <a:p>
            <a:r>
              <a:rPr lang="da-DK" sz="2000" dirty="0">
                <a:latin typeface="Palatino Linotype" panose="02040502050505030304" pitchFamily="18" charset="0"/>
              </a:rPr>
              <a:t>Globaliseringen bevæger sig </a:t>
            </a:r>
            <a:r>
              <a:rPr lang="da-DK" sz="2000" i="1" dirty="0">
                <a:latin typeface="Palatino Linotype" panose="02040502050505030304" pitchFamily="18" charset="0"/>
              </a:rPr>
              <a:t>væk fra et regelbaseret, multilateralt system </a:t>
            </a:r>
            <a:r>
              <a:rPr lang="da-DK" sz="2000" dirty="0">
                <a:latin typeface="Palatino Linotype" panose="02040502050505030304" pitchFamily="18" charset="0"/>
              </a:rPr>
              <a:t>og hen imod et mere </a:t>
            </a:r>
            <a:r>
              <a:rPr lang="da-DK" sz="2000" i="1" dirty="0">
                <a:latin typeface="Palatino Linotype" panose="02040502050505030304" pitchFamily="18" charset="0"/>
              </a:rPr>
              <a:t>blokbaseret system præget af geopolitiske konflikter</a:t>
            </a:r>
            <a:r>
              <a:rPr lang="da-DK" sz="2000" dirty="0">
                <a:latin typeface="Palatino Linotype" panose="02040502050505030304" pitchFamily="18" charset="0"/>
              </a:rPr>
              <a:t> (told, krig mv.).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81211DB-DA99-C867-9873-E758553D9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404664"/>
            <a:ext cx="2934758" cy="2370937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923DD19E-4101-FB32-6D25-A08B4447B3F1}"/>
              </a:ext>
            </a:extLst>
          </p:cNvPr>
          <p:cNvSpPr txBox="1"/>
          <p:nvPr/>
        </p:nvSpPr>
        <p:spPr>
          <a:xfrm>
            <a:off x="5940152" y="2406269"/>
            <a:ext cx="1528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>
                <a:solidFill>
                  <a:srgbClr val="FFFEBA"/>
                </a:solidFill>
              </a:rPr>
              <a:t>Onkel Jørgen</a:t>
            </a:r>
          </a:p>
        </p:txBody>
      </p:sp>
    </p:spTree>
    <p:extLst>
      <p:ext uri="{BB962C8B-B14F-4D97-AF65-F5344CB8AC3E}">
        <p14:creationId xmlns:p14="http://schemas.microsoft.com/office/powerpoint/2010/main" val="622671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enrik Kureer\Office Genuine Advantage\Pictures\funny_dog_man_picture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35" y="115833"/>
            <a:ext cx="4323310" cy="3630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32</a:t>
            </a:fld>
            <a:endParaRPr lang="da-DK"/>
          </a:p>
        </p:txBody>
      </p:sp>
      <p:sp>
        <p:nvSpPr>
          <p:cNvPr id="3" name="Rektangulær billedforklaring 2"/>
          <p:cNvSpPr/>
          <p:nvPr/>
        </p:nvSpPr>
        <p:spPr>
          <a:xfrm>
            <a:off x="3347864" y="84882"/>
            <a:ext cx="3096344" cy="720080"/>
          </a:xfrm>
          <a:prstGeom prst="wedgeRectCallout">
            <a:avLst>
              <a:gd name="adj1" fmla="val -58605"/>
              <a:gd name="adj2" fmla="val 46998"/>
            </a:avLst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dirty="0">
                <a:solidFill>
                  <a:schemeClr val="tx1"/>
                </a:solidFill>
                <a:latin typeface="Cambria" pitchFamily="18" charset="0"/>
              </a:rPr>
              <a:t>Tak fordi I lyttede </a:t>
            </a:r>
            <a:r>
              <a:rPr lang="da-DK" sz="2400" dirty="0">
                <a:solidFill>
                  <a:schemeClr val="tx1"/>
                </a:solidFill>
                <a:latin typeface="Cambria" pitchFamily="18" charset="0"/>
                <a:sym typeface="Wingdings" panose="05000000000000000000" pitchFamily="2" charset="2"/>
              </a:rPr>
              <a:t></a:t>
            </a:r>
            <a:r>
              <a:rPr lang="da-DK" sz="2400" dirty="0">
                <a:solidFill>
                  <a:schemeClr val="tx1"/>
                </a:solidFill>
                <a:latin typeface="Cambria" pitchFamily="18" charset="0"/>
              </a:rPr>
              <a:t>!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62C6F54-4388-884E-3381-D15AAB1BD2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1505"/>
          <a:stretch>
            <a:fillRect/>
          </a:stretch>
        </p:blipFill>
        <p:spPr>
          <a:xfrm>
            <a:off x="3733886" y="4651760"/>
            <a:ext cx="5264936" cy="2121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We did it.">
            <a:extLst>
              <a:ext uri="{FF2B5EF4-FFF2-40B4-BE49-F238E27FC236}">
                <a16:creationId xmlns:a16="http://schemas.microsoft.com/office/drawing/2014/main" id="{42FF4235-C315-90AF-A57A-07E590DF40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1" t="30637" r="7447" b="34414"/>
          <a:stretch/>
        </p:blipFill>
        <p:spPr bwMode="auto">
          <a:xfrm>
            <a:off x="3707904" y="4583326"/>
            <a:ext cx="804129" cy="21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Kan være et billede af tekst, der siger &quot;ISTAND I WITH UKRAINE&quot;">
            <a:extLst>
              <a:ext uri="{FF2B5EF4-FFF2-40B4-BE49-F238E27FC236}">
                <a16:creationId xmlns:a16="http://schemas.microsoft.com/office/drawing/2014/main" id="{81F9D406-85E4-0164-FC3C-9F8D045B3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153637"/>
            <a:ext cx="710969" cy="53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30C1D2F7-F951-7048-E64B-33E4030C7CA9}"/>
              </a:ext>
            </a:extLst>
          </p:cNvPr>
          <p:cNvSpPr txBox="1"/>
          <p:nvPr/>
        </p:nvSpPr>
        <p:spPr>
          <a:xfrm>
            <a:off x="3625220" y="3933856"/>
            <a:ext cx="55552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… vi mødes på :</a:t>
            </a:r>
          </a:p>
          <a:p>
            <a:r>
              <a:rPr lang="da-DK" sz="2000" dirty="0" err="1">
                <a:latin typeface="Palatino Linotype" panose="02040502050505030304" pitchFamily="18" charset="0"/>
              </a:rPr>
              <a:t>Kureer’s</a:t>
            </a:r>
            <a:r>
              <a:rPr lang="da-DK" sz="2000" dirty="0">
                <a:latin typeface="Palatino Linotype" panose="02040502050505030304" pitchFamily="18" charset="0"/>
              </a:rPr>
              <a:t> samfundsøkonomiske opslagstavle </a:t>
            </a:r>
            <a:r>
              <a:rPr lang="da-DK" sz="2000" dirty="0">
                <a:latin typeface="Palatino Linotype" panose="02040502050505030304" pitchFamily="18" charset="0"/>
                <a:sym typeface="Wingdings" panose="05000000000000000000" pitchFamily="2" charset="2"/>
              </a:rPr>
              <a:t></a:t>
            </a:r>
            <a:endParaRPr lang="da-DK" sz="20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786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 21">
            <a:extLst>
              <a:ext uri="{FF2B5EF4-FFF2-40B4-BE49-F238E27FC236}">
                <a16:creationId xmlns:a16="http://schemas.microsoft.com/office/drawing/2014/main" id="{23C2B2D7-C99A-6ED8-AFA4-B08884CD4EC9}"/>
              </a:ext>
            </a:extLst>
          </p:cNvPr>
          <p:cNvSpPr/>
          <p:nvPr/>
        </p:nvSpPr>
        <p:spPr>
          <a:xfrm>
            <a:off x="539552" y="97263"/>
            <a:ext cx="3909436" cy="112920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467DB7C2-F8F8-94F2-83B1-2B02E740A464}"/>
              </a:ext>
            </a:extLst>
          </p:cNvPr>
          <p:cNvSpPr/>
          <p:nvPr/>
        </p:nvSpPr>
        <p:spPr>
          <a:xfrm>
            <a:off x="4211960" y="5373216"/>
            <a:ext cx="3789269" cy="69004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Ellipse 2"/>
          <p:cNvSpPr/>
          <p:nvPr/>
        </p:nvSpPr>
        <p:spPr>
          <a:xfrm>
            <a:off x="7848600" y="661865"/>
            <a:ext cx="1224136" cy="1199767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Kombinationstegning 3"/>
          <p:cNvSpPr/>
          <p:nvPr/>
        </p:nvSpPr>
        <p:spPr>
          <a:xfrm>
            <a:off x="-396552" y="1653252"/>
            <a:ext cx="8532835" cy="2927876"/>
          </a:xfrm>
          <a:custGeom>
            <a:avLst/>
            <a:gdLst>
              <a:gd name="connsiteX0" fmla="*/ 0 w 8055429"/>
              <a:gd name="connsiteY0" fmla="*/ 3082834 h 3264118"/>
              <a:gd name="connsiteX1" fmla="*/ 1898469 w 8055429"/>
              <a:gd name="connsiteY1" fmla="*/ 2098766 h 3264118"/>
              <a:gd name="connsiteX2" fmla="*/ 2281646 w 8055429"/>
              <a:gd name="connsiteY2" fmla="*/ 3091543 h 3264118"/>
              <a:gd name="connsiteX3" fmla="*/ 3849189 w 8055429"/>
              <a:gd name="connsiteY3" fmla="*/ 3213463 h 3264118"/>
              <a:gd name="connsiteX4" fmla="*/ 5860869 w 8055429"/>
              <a:gd name="connsiteY4" fmla="*/ 2542903 h 3264118"/>
              <a:gd name="connsiteX5" fmla="*/ 7881257 w 8055429"/>
              <a:gd name="connsiteY5" fmla="*/ 226423 h 3264118"/>
              <a:gd name="connsiteX6" fmla="*/ 7881257 w 8055429"/>
              <a:gd name="connsiteY6" fmla="*/ 226423 h 3264118"/>
              <a:gd name="connsiteX7" fmla="*/ 8055429 w 8055429"/>
              <a:gd name="connsiteY7" fmla="*/ 0 h 3264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55429" h="3264118">
                <a:moveTo>
                  <a:pt x="0" y="3082834"/>
                </a:moveTo>
                <a:cubicBezTo>
                  <a:pt x="759097" y="2590074"/>
                  <a:pt x="1518195" y="2097314"/>
                  <a:pt x="1898469" y="2098766"/>
                </a:cubicBezTo>
                <a:cubicBezTo>
                  <a:pt x="2278743" y="2100217"/>
                  <a:pt x="1956526" y="2905760"/>
                  <a:pt x="2281646" y="3091543"/>
                </a:cubicBezTo>
                <a:cubicBezTo>
                  <a:pt x="2606766" y="3277326"/>
                  <a:pt x="3252652" y="3304903"/>
                  <a:pt x="3849189" y="3213463"/>
                </a:cubicBezTo>
                <a:cubicBezTo>
                  <a:pt x="4445726" y="3122023"/>
                  <a:pt x="5188858" y="3040743"/>
                  <a:pt x="5860869" y="2542903"/>
                </a:cubicBezTo>
                <a:cubicBezTo>
                  <a:pt x="6532880" y="2045063"/>
                  <a:pt x="7881257" y="226423"/>
                  <a:pt x="7881257" y="226423"/>
                </a:cubicBezTo>
                <a:lnTo>
                  <a:pt x="7881257" y="226423"/>
                </a:lnTo>
                <a:lnTo>
                  <a:pt x="8055429" y="0"/>
                </a:lnTo>
              </a:path>
            </a:pathLst>
          </a:custGeom>
          <a:noFill/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Tekstfelt 4"/>
          <p:cNvSpPr txBox="1"/>
          <p:nvPr/>
        </p:nvSpPr>
        <p:spPr>
          <a:xfrm>
            <a:off x="0" y="449982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1870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1619672" y="44998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1914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3869865" y="44998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1950</a:t>
            </a:r>
          </a:p>
        </p:txBody>
      </p:sp>
      <p:sp>
        <p:nvSpPr>
          <p:cNvPr id="8" name="Tekstfelt 7"/>
          <p:cNvSpPr txBox="1"/>
          <p:nvPr/>
        </p:nvSpPr>
        <p:spPr>
          <a:xfrm>
            <a:off x="6156176" y="44959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1980</a:t>
            </a:r>
          </a:p>
        </p:txBody>
      </p:sp>
      <p:sp>
        <p:nvSpPr>
          <p:cNvPr id="9" name="Tekstfelt 8"/>
          <p:cNvSpPr txBox="1"/>
          <p:nvPr/>
        </p:nvSpPr>
        <p:spPr>
          <a:xfrm>
            <a:off x="0" y="2996952"/>
            <a:ext cx="2630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1. globaliseringsperiode</a:t>
            </a:r>
          </a:p>
        </p:txBody>
      </p:sp>
      <p:sp>
        <p:nvSpPr>
          <p:cNvPr id="10" name="Tekstfelt 9"/>
          <p:cNvSpPr txBox="1"/>
          <p:nvPr/>
        </p:nvSpPr>
        <p:spPr>
          <a:xfrm>
            <a:off x="3851920" y="3140968"/>
            <a:ext cx="2630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2. globaliseringsperiode</a:t>
            </a:r>
          </a:p>
        </p:txBody>
      </p:sp>
      <p:sp>
        <p:nvSpPr>
          <p:cNvPr id="11" name="Tekstfelt 10"/>
          <p:cNvSpPr txBox="1"/>
          <p:nvPr/>
        </p:nvSpPr>
        <p:spPr>
          <a:xfrm>
            <a:off x="5756190" y="1039317"/>
            <a:ext cx="293061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3. </a:t>
            </a:r>
            <a:r>
              <a:rPr lang="da-DK" sz="2000" dirty="0">
                <a:latin typeface="Palatino Linotype" panose="02040502050505030304" pitchFamily="18" charset="0"/>
              </a:rPr>
              <a:t>Globaliseringsperiode</a:t>
            </a:r>
            <a:br>
              <a:rPr lang="da-DK" sz="2000" dirty="0">
                <a:latin typeface="Palatino Linotype" panose="02040502050505030304" pitchFamily="18" charset="0"/>
              </a:rPr>
            </a:br>
            <a:r>
              <a:rPr lang="da-DK" dirty="0">
                <a:latin typeface="Palatino Linotype" panose="02040502050505030304" pitchFamily="18" charset="0"/>
              </a:rPr>
              <a:t>    </a:t>
            </a:r>
            <a:r>
              <a:rPr lang="da-DK" sz="1600" dirty="0" err="1">
                <a:latin typeface="Palatino Linotype" panose="02040502050505030304" pitchFamily="18" charset="0"/>
              </a:rPr>
              <a:t>Hyperglobalisering</a:t>
            </a:r>
            <a:endParaRPr lang="da-DK" sz="1600" dirty="0">
              <a:latin typeface="Palatino Linotype" panose="02040502050505030304" pitchFamily="18" charset="0"/>
            </a:endParaRPr>
          </a:p>
        </p:txBody>
      </p:sp>
      <p:cxnSp>
        <p:nvCxnSpPr>
          <p:cNvPr id="13" name="Lige forbindelse 12"/>
          <p:cNvCxnSpPr/>
          <p:nvPr/>
        </p:nvCxnSpPr>
        <p:spPr>
          <a:xfrm>
            <a:off x="1979712" y="3703370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/>
          <p:cNvCxnSpPr/>
          <p:nvPr/>
        </p:nvCxnSpPr>
        <p:spPr>
          <a:xfrm>
            <a:off x="4139952" y="3721895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>
            <a:off x="6372200" y="3639679"/>
            <a:ext cx="0" cy="6698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felt 15"/>
          <p:cNvSpPr txBox="1"/>
          <p:nvPr/>
        </p:nvSpPr>
        <p:spPr>
          <a:xfrm>
            <a:off x="679366" y="141001"/>
            <a:ext cx="37696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Tre globaliseringsperioder</a:t>
            </a:r>
          </a:p>
          <a:p>
            <a:r>
              <a:rPr lang="da-DK" sz="1600" dirty="0">
                <a:latin typeface="Palatino Linotype" panose="02040502050505030304" pitchFamily="18" charset="0"/>
              </a:rPr>
              <a:t>(bevægelighed af penge, varer, </a:t>
            </a:r>
          </a:p>
          <a:p>
            <a:r>
              <a:rPr lang="da-DK" sz="1600" dirty="0">
                <a:latin typeface="Palatino Linotype" panose="02040502050505030304" pitchFamily="18" charset="0"/>
              </a:rPr>
              <a:t>arbejdskraft og tjenesteydelser)</a:t>
            </a:r>
          </a:p>
        </p:txBody>
      </p:sp>
      <p:sp>
        <p:nvSpPr>
          <p:cNvPr id="18" name="Tekstfelt 17"/>
          <p:cNvSpPr txBox="1"/>
          <p:nvPr/>
        </p:nvSpPr>
        <p:spPr>
          <a:xfrm>
            <a:off x="0" y="7101988"/>
            <a:ext cx="20425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" dirty="0"/>
              <a:t>Kilde: Kureer, International økonomi A, 2015</a:t>
            </a:r>
          </a:p>
        </p:txBody>
      </p:sp>
      <p:sp>
        <p:nvSpPr>
          <p:cNvPr id="20" name="Tekstfelt 19"/>
          <p:cNvSpPr txBox="1"/>
          <p:nvPr/>
        </p:nvSpPr>
        <p:spPr>
          <a:xfrm>
            <a:off x="4512815" y="3497668"/>
            <a:ext cx="13131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>
                <a:latin typeface="Palatino Linotype" panose="02040502050505030304" pitchFamily="18" charset="0"/>
              </a:rPr>
              <a:t>Moderat </a:t>
            </a:r>
          </a:p>
          <a:p>
            <a:r>
              <a:rPr lang="da-DK" sz="1400" dirty="0">
                <a:latin typeface="Palatino Linotype" panose="02040502050505030304" pitchFamily="18" charset="0"/>
              </a:rPr>
              <a:t>Globalisering/</a:t>
            </a:r>
          </a:p>
          <a:p>
            <a:r>
              <a:rPr lang="da-DK" sz="1400" dirty="0">
                <a:latin typeface="Palatino Linotype" panose="02040502050505030304" pitchFamily="18" charset="0"/>
              </a:rPr>
              <a:t>frihandel</a:t>
            </a:r>
          </a:p>
        </p:txBody>
      </p:sp>
      <p:sp>
        <p:nvSpPr>
          <p:cNvPr id="19" name="Rektangel 18"/>
          <p:cNvSpPr/>
          <p:nvPr/>
        </p:nvSpPr>
        <p:spPr>
          <a:xfrm>
            <a:off x="5892311" y="1984065"/>
            <a:ext cx="2794490" cy="11569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Lavere told - mere frihandel WTO – regler for handel</a:t>
            </a:r>
          </a:p>
          <a:p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Outsourcing </a:t>
            </a:r>
          </a:p>
          <a:p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   – udflytning af produktion</a:t>
            </a:r>
          </a:p>
          <a:p>
            <a:pPr algn="ctr"/>
            <a:endParaRPr lang="da-DK" sz="16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cxnSp>
        <p:nvCxnSpPr>
          <p:cNvPr id="12" name="Lige forbindelse 11"/>
          <p:cNvCxnSpPr/>
          <p:nvPr/>
        </p:nvCxnSpPr>
        <p:spPr>
          <a:xfrm flipV="1">
            <a:off x="8028384" y="901708"/>
            <a:ext cx="743744" cy="871108"/>
          </a:xfrm>
          <a:prstGeom prst="line">
            <a:avLst/>
          </a:prstGeom>
          <a:ln w="762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felt 20"/>
          <p:cNvSpPr txBox="1"/>
          <p:nvPr/>
        </p:nvSpPr>
        <p:spPr>
          <a:xfrm>
            <a:off x="8201980" y="153186"/>
            <a:ext cx="1140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7200" dirty="0">
                <a:solidFill>
                  <a:srgbClr val="FF0000"/>
                </a:solidFill>
              </a:rPr>
              <a:t>󠆰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35DDD2E3-7053-319A-3292-661558D56AAB}"/>
              </a:ext>
            </a:extLst>
          </p:cNvPr>
          <p:cNvSpPr/>
          <p:nvPr/>
        </p:nvSpPr>
        <p:spPr>
          <a:xfrm>
            <a:off x="7053087" y="3491124"/>
            <a:ext cx="1407337" cy="74720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Velstand</a:t>
            </a:r>
          </a:p>
          <a:p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&amp; fred </a:t>
            </a:r>
          </a:p>
          <a:p>
            <a:pPr algn="ctr"/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cxnSp>
        <p:nvCxnSpPr>
          <p:cNvPr id="31" name="Lige pilforbindelse 30">
            <a:extLst>
              <a:ext uri="{FF2B5EF4-FFF2-40B4-BE49-F238E27FC236}">
                <a16:creationId xmlns:a16="http://schemas.microsoft.com/office/drawing/2014/main" id="{0E975F44-4810-5604-1E74-67F0E28B2E23}"/>
              </a:ext>
            </a:extLst>
          </p:cNvPr>
          <p:cNvCxnSpPr>
            <a:cxnSpLocks/>
          </p:cNvCxnSpPr>
          <p:nvPr/>
        </p:nvCxnSpPr>
        <p:spPr>
          <a:xfrm>
            <a:off x="7668344" y="3203092"/>
            <a:ext cx="0" cy="2473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Lige pilforbindelse 33">
            <a:extLst>
              <a:ext uri="{FF2B5EF4-FFF2-40B4-BE49-F238E27FC236}">
                <a16:creationId xmlns:a16="http://schemas.microsoft.com/office/drawing/2014/main" id="{DE5AD9B6-FFC3-4957-078B-8A484F9ACE9B}"/>
              </a:ext>
            </a:extLst>
          </p:cNvPr>
          <p:cNvCxnSpPr>
            <a:cxnSpLocks/>
          </p:cNvCxnSpPr>
          <p:nvPr/>
        </p:nvCxnSpPr>
        <p:spPr>
          <a:xfrm flipV="1">
            <a:off x="4211960" y="6153681"/>
            <a:ext cx="3843022" cy="1535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kstfelt 34">
            <a:extLst>
              <a:ext uri="{FF2B5EF4-FFF2-40B4-BE49-F238E27FC236}">
                <a16:creationId xmlns:a16="http://schemas.microsoft.com/office/drawing/2014/main" id="{A6615DCA-0B72-ED08-700F-90DADBD86771}"/>
              </a:ext>
            </a:extLst>
          </p:cNvPr>
          <p:cNvSpPr txBox="1"/>
          <p:nvPr/>
        </p:nvSpPr>
        <p:spPr>
          <a:xfrm>
            <a:off x="4283968" y="5373216"/>
            <a:ext cx="4402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Liberal, regelbaseret økonomisk verdensorden med USA som leder 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23AA4E79-62A8-3EBC-B2DA-FE90272C399E}"/>
              </a:ext>
            </a:extLst>
          </p:cNvPr>
          <p:cNvSpPr/>
          <p:nvPr/>
        </p:nvSpPr>
        <p:spPr>
          <a:xfrm>
            <a:off x="7051610" y="4347832"/>
            <a:ext cx="1390877" cy="580286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2000" dirty="0">
              <a:solidFill>
                <a:schemeClr val="tx1"/>
              </a:solidFill>
              <a:latin typeface="Palatino Linotype" panose="02040502050505030304" pitchFamily="18" charset="0"/>
            </a:endParaRPr>
          </a:p>
          <a:p>
            <a:r>
              <a:rPr lang="da-DK" sz="1600" dirty="0">
                <a:solidFill>
                  <a:schemeClr val="tx1"/>
                </a:solidFill>
                <a:latin typeface="Palatino Linotype" panose="02040502050505030304" pitchFamily="18" charset="0"/>
              </a:rPr>
              <a:t>Øget ulighed</a:t>
            </a:r>
          </a:p>
          <a:p>
            <a:pPr algn="ctr"/>
            <a:endParaRPr lang="da-DK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8436" name="Picture 4" descr="Thumbs, up icon - Free download on Iconfinder">
            <a:extLst>
              <a:ext uri="{FF2B5EF4-FFF2-40B4-BE49-F238E27FC236}">
                <a16:creationId xmlns:a16="http://schemas.microsoft.com/office/drawing/2014/main" id="{92686030-E0ED-0CDE-E532-8F2F05AC2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297" y="3666300"/>
            <a:ext cx="494199" cy="4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Down, thumbs icon - Free download on Iconfinder">
            <a:extLst>
              <a:ext uri="{FF2B5EF4-FFF2-40B4-BE49-F238E27FC236}">
                <a16:creationId xmlns:a16="http://schemas.microsoft.com/office/drawing/2014/main" id="{2DAEC67E-31DF-9C2C-847A-04AB2226C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745" y="4446968"/>
            <a:ext cx="494200" cy="4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8EE6FC89-1E2A-4F7A-3536-285718E66364}"/>
              </a:ext>
            </a:extLst>
          </p:cNvPr>
          <p:cNvCxnSpPr>
            <a:cxnSpLocks/>
          </p:cNvCxnSpPr>
          <p:nvPr/>
        </p:nvCxnSpPr>
        <p:spPr>
          <a:xfrm flipV="1">
            <a:off x="8130480" y="1323320"/>
            <a:ext cx="866797" cy="362397"/>
          </a:xfrm>
          <a:prstGeom prst="line">
            <a:avLst/>
          </a:prstGeom>
          <a:ln w="762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1E33B63C-192F-F78C-2E34-5AD3E5000CB0}"/>
              </a:ext>
            </a:extLst>
          </p:cNvPr>
          <p:cNvCxnSpPr>
            <a:cxnSpLocks/>
          </p:cNvCxnSpPr>
          <p:nvPr/>
        </p:nvCxnSpPr>
        <p:spPr>
          <a:xfrm>
            <a:off x="8205735" y="1670363"/>
            <a:ext cx="827452" cy="189338"/>
          </a:xfrm>
          <a:prstGeom prst="line">
            <a:avLst/>
          </a:prstGeom>
          <a:ln w="762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2626BAD7-AFDF-32B3-3853-10C98B140643}"/>
              </a:ext>
            </a:extLst>
          </p:cNvPr>
          <p:cNvSpPr txBox="1"/>
          <p:nvPr/>
        </p:nvSpPr>
        <p:spPr>
          <a:xfrm>
            <a:off x="2288011" y="3526515"/>
            <a:ext cx="1702710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500" dirty="0">
                <a:latin typeface="Palatino Linotype" panose="02040502050505030304" pitchFamily="18" charset="0"/>
              </a:rPr>
              <a:t>‘The Depression’ </a:t>
            </a:r>
          </a:p>
          <a:p>
            <a:r>
              <a:rPr lang="da-DK" sz="1400" dirty="0">
                <a:latin typeface="Palatino Linotype" panose="02040502050505030304" pitchFamily="18" charset="0"/>
              </a:rPr>
              <a:t>     i 1930’erne</a:t>
            </a:r>
          </a:p>
          <a:p>
            <a:r>
              <a:rPr lang="da-DK" sz="1400" dirty="0">
                <a:latin typeface="Palatino Linotype" panose="02040502050505030304" pitchFamily="18" charset="0"/>
              </a:rPr>
              <a:t>Global handelskrig</a:t>
            </a:r>
          </a:p>
          <a:p>
            <a:r>
              <a:rPr lang="da-DK" sz="1400" dirty="0">
                <a:latin typeface="Palatino Linotype" panose="02040502050505030304" pitchFamily="18" charset="0"/>
              </a:rPr>
              <a:t>høje toldsatser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926EA587-7B53-2438-6FD2-E4B7B89D5BC3}"/>
              </a:ext>
            </a:extLst>
          </p:cNvPr>
          <p:cNvSpPr txBox="1"/>
          <p:nvPr/>
        </p:nvSpPr>
        <p:spPr>
          <a:xfrm>
            <a:off x="4211960" y="6252067"/>
            <a:ext cx="3490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(fælles spilleregler for frihandel)</a:t>
            </a:r>
          </a:p>
        </p:txBody>
      </p:sp>
    </p:spTree>
    <p:extLst>
      <p:ext uri="{BB962C8B-B14F-4D97-AF65-F5344CB8AC3E}">
        <p14:creationId xmlns:p14="http://schemas.microsoft.com/office/powerpoint/2010/main" val="26080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" grpId="0" animBg="1"/>
      <p:bldP spid="19" grpId="0" animBg="1"/>
      <p:bldP spid="21" grpId="0"/>
      <p:bldP spid="29" grpId="0" animBg="1"/>
      <p:bldP spid="35" grpId="0"/>
      <p:bldP spid="43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6604472-D0F4-3404-8660-6F9CFC00ABAD}"/>
              </a:ext>
            </a:extLst>
          </p:cNvPr>
          <p:cNvSpPr/>
          <p:nvPr/>
        </p:nvSpPr>
        <p:spPr>
          <a:xfrm>
            <a:off x="323529" y="332656"/>
            <a:ext cx="8640960" cy="496718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708564F6-9C36-58AF-74AE-7B29286AD4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742985"/>
              </p:ext>
            </p:extLst>
          </p:nvPr>
        </p:nvGraphicFramePr>
        <p:xfrm>
          <a:off x="539553" y="988988"/>
          <a:ext cx="8158212" cy="4168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825">
                  <a:extLst>
                    <a:ext uri="{9D8B030D-6E8A-4147-A177-3AD203B41FA5}">
                      <a16:colId xmlns:a16="http://schemas.microsoft.com/office/drawing/2014/main" val="241571759"/>
                    </a:ext>
                  </a:extLst>
                </a:gridCol>
                <a:gridCol w="1078093">
                  <a:extLst>
                    <a:ext uri="{9D8B030D-6E8A-4147-A177-3AD203B41FA5}">
                      <a16:colId xmlns:a16="http://schemas.microsoft.com/office/drawing/2014/main" val="2740589189"/>
                    </a:ext>
                  </a:extLst>
                </a:gridCol>
                <a:gridCol w="1045983">
                  <a:extLst>
                    <a:ext uri="{9D8B030D-6E8A-4147-A177-3AD203B41FA5}">
                      <a16:colId xmlns:a16="http://schemas.microsoft.com/office/drawing/2014/main" val="2665682749"/>
                    </a:ext>
                  </a:extLst>
                </a:gridCol>
                <a:gridCol w="1284934">
                  <a:extLst>
                    <a:ext uri="{9D8B030D-6E8A-4147-A177-3AD203B41FA5}">
                      <a16:colId xmlns:a16="http://schemas.microsoft.com/office/drawing/2014/main" val="2029193273"/>
                    </a:ext>
                  </a:extLst>
                </a:gridCol>
                <a:gridCol w="1165459">
                  <a:extLst>
                    <a:ext uri="{9D8B030D-6E8A-4147-A177-3AD203B41FA5}">
                      <a16:colId xmlns:a16="http://schemas.microsoft.com/office/drawing/2014/main" val="3329621184"/>
                    </a:ext>
                  </a:extLst>
                </a:gridCol>
                <a:gridCol w="1165459">
                  <a:extLst>
                    <a:ext uri="{9D8B030D-6E8A-4147-A177-3AD203B41FA5}">
                      <a16:colId xmlns:a16="http://schemas.microsoft.com/office/drawing/2014/main" val="2180589118"/>
                    </a:ext>
                  </a:extLst>
                </a:gridCol>
                <a:gridCol w="1165459">
                  <a:extLst>
                    <a:ext uri="{9D8B030D-6E8A-4147-A177-3AD203B41FA5}">
                      <a16:colId xmlns:a16="http://schemas.microsoft.com/office/drawing/2014/main" val="1675240604"/>
                    </a:ext>
                  </a:extLst>
                </a:gridCol>
              </a:tblGrid>
              <a:tr h="940502">
                <a:tc>
                  <a:txBody>
                    <a:bodyPr/>
                    <a:lstStyle/>
                    <a:p>
                      <a:r>
                        <a:rPr lang="da-DK" sz="1800" dirty="0"/>
                        <a:t>I procent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800" dirty="0"/>
                        <a:t>Tøj</a:t>
                      </a:r>
                    </a:p>
                    <a:p>
                      <a:pPr algn="ctr"/>
                      <a:endParaRPr lang="da-DK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800" dirty="0"/>
                        <a:t>Sko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800" dirty="0"/>
                        <a:t>Computere mv.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800" dirty="0"/>
                        <a:t>Elektriske maskiner og udstyr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800" dirty="0"/>
                        <a:t>Transport-udstyr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800" dirty="0"/>
                        <a:t>Andre </a:t>
                      </a:r>
                      <a:r>
                        <a:rPr lang="da-DK" sz="1800" dirty="0" err="1"/>
                        <a:t>industri-varer</a:t>
                      </a:r>
                      <a:endParaRPr lang="da-DK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10924969"/>
                  </a:ext>
                </a:extLst>
              </a:tr>
              <a:tr h="366430">
                <a:tc>
                  <a:txBody>
                    <a:bodyPr/>
                    <a:lstStyle/>
                    <a:p>
                      <a:r>
                        <a:rPr lang="da-DK" sz="1900" dirty="0"/>
                        <a:t>EU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900" dirty="0"/>
                        <a:t>11,5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4,2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1,6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2,5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4,0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2,4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82775385"/>
                  </a:ext>
                </a:extLst>
              </a:tr>
              <a:tr h="366430">
                <a:tc>
                  <a:txBody>
                    <a:bodyPr/>
                    <a:lstStyle/>
                    <a:p>
                      <a:r>
                        <a:rPr lang="da-DK" sz="1900" dirty="0"/>
                        <a:t>USA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11,6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4,0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1,2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1,3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2,9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2,2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37492509"/>
                  </a:ext>
                </a:extLst>
              </a:tr>
              <a:tr h="366430">
                <a:tc>
                  <a:txBody>
                    <a:bodyPr/>
                    <a:lstStyle/>
                    <a:p>
                      <a:r>
                        <a:rPr lang="da-DK" sz="1900" dirty="0"/>
                        <a:t>Kina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16,1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13,8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7,7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10,5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11,1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12,2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3835879"/>
                  </a:ext>
                </a:extLst>
              </a:tr>
              <a:tr h="366430">
                <a:tc>
                  <a:txBody>
                    <a:bodyPr/>
                    <a:lstStyle/>
                    <a:p>
                      <a:r>
                        <a:rPr lang="da-DK" sz="1900" dirty="0"/>
                        <a:t>Indien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37,4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34,6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28,5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27,0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36,0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35,5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38725922"/>
                  </a:ext>
                </a:extLst>
              </a:tr>
              <a:tr h="366430">
                <a:tc>
                  <a:txBody>
                    <a:bodyPr/>
                    <a:lstStyle/>
                    <a:p>
                      <a:r>
                        <a:rPr lang="da-DK" sz="1900" dirty="0"/>
                        <a:t>Mexico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35,1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34,7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35,1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34,4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36,9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34,6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0202846"/>
                  </a:ext>
                </a:extLst>
              </a:tr>
              <a:tr h="366430">
                <a:tc>
                  <a:txBody>
                    <a:bodyPr/>
                    <a:lstStyle/>
                    <a:p>
                      <a:r>
                        <a:rPr lang="da-DK" sz="1900" dirty="0"/>
                        <a:t>Vietnam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19,9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13,9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4,9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10,9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23,2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10,2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55166931"/>
                  </a:ext>
                </a:extLst>
              </a:tr>
              <a:tr h="662693">
                <a:tc>
                  <a:txBody>
                    <a:bodyPr/>
                    <a:lstStyle/>
                    <a:p>
                      <a:r>
                        <a:rPr lang="da-DK" sz="1900" dirty="0"/>
                        <a:t>Indonesien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35,0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33,7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33,9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31,4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38,9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36,9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20726048"/>
                  </a:ext>
                </a:extLst>
              </a:tr>
              <a:tr h="366430">
                <a:tc>
                  <a:txBody>
                    <a:bodyPr/>
                    <a:lstStyle/>
                    <a:p>
                      <a:r>
                        <a:rPr lang="da-DK" sz="1900" dirty="0"/>
                        <a:t>Rwanda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97,4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95,9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97,8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96,6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94,6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900" dirty="0"/>
                        <a:t>96,4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18037110"/>
                  </a:ext>
                </a:extLst>
              </a:tr>
            </a:tbl>
          </a:graphicData>
        </a:graphic>
      </p:graphicFrame>
      <p:sp>
        <p:nvSpPr>
          <p:cNvPr id="3" name="Tekstfelt 2">
            <a:extLst>
              <a:ext uri="{FF2B5EF4-FFF2-40B4-BE49-F238E27FC236}">
                <a16:creationId xmlns:a16="http://schemas.microsoft.com/office/drawing/2014/main" id="{7954818C-96B4-404F-E1E7-7652559EE581}"/>
              </a:ext>
            </a:extLst>
          </p:cNvPr>
          <p:cNvSpPr txBox="1"/>
          <p:nvPr/>
        </p:nvSpPr>
        <p:spPr>
          <a:xfrm>
            <a:off x="467544" y="517584"/>
            <a:ext cx="6874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/>
              <a:t>Gennemsnitlige toldsatser i udvalgte lande, 2024 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758C54C4-6D26-4E4C-F189-BF4E59782003}"/>
              </a:ext>
            </a:extLst>
          </p:cNvPr>
          <p:cNvSpPr txBox="1"/>
          <p:nvPr/>
        </p:nvSpPr>
        <p:spPr>
          <a:xfrm>
            <a:off x="497817" y="5572634"/>
            <a:ext cx="19527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900" dirty="0"/>
              <a:t>Kilde: WTO, Tariff Profiles (april 2025)</a:t>
            </a:r>
          </a:p>
        </p:txBody>
      </p: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4947B6DB-4215-1956-38D2-E39B01622554}"/>
              </a:ext>
            </a:extLst>
          </p:cNvPr>
          <p:cNvCxnSpPr/>
          <p:nvPr/>
        </p:nvCxnSpPr>
        <p:spPr>
          <a:xfrm>
            <a:off x="107504" y="2492896"/>
            <a:ext cx="43204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689DE37E-CC14-2D1C-1582-CE667594510F}"/>
              </a:ext>
            </a:extLst>
          </p:cNvPr>
          <p:cNvCxnSpPr/>
          <p:nvPr/>
        </p:nvCxnSpPr>
        <p:spPr>
          <a:xfrm>
            <a:off x="107504" y="2852936"/>
            <a:ext cx="43204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231BE1F1-C130-D72D-E6F8-42F84029D1F8}"/>
              </a:ext>
            </a:extLst>
          </p:cNvPr>
          <p:cNvSpPr/>
          <p:nvPr/>
        </p:nvSpPr>
        <p:spPr>
          <a:xfrm>
            <a:off x="539552" y="2276872"/>
            <a:ext cx="8158212" cy="400109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: afrundede hjørner 8">
            <a:extLst>
              <a:ext uri="{FF2B5EF4-FFF2-40B4-BE49-F238E27FC236}">
                <a16:creationId xmlns:a16="http://schemas.microsoft.com/office/drawing/2014/main" id="{82BC3207-7D38-DD80-E3F8-C3D4E9BD7628}"/>
              </a:ext>
            </a:extLst>
          </p:cNvPr>
          <p:cNvSpPr/>
          <p:nvPr/>
        </p:nvSpPr>
        <p:spPr>
          <a:xfrm>
            <a:off x="539552" y="2665082"/>
            <a:ext cx="8158212" cy="40010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: afrundede hjørner 9">
            <a:extLst>
              <a:ext uri="{FF2B5EF4-FFF2-40B4-BE49-F238E27FC236}">
                <a16:creationId xmlns:a16="http://schemas.microsoft.com/office/drawing/2014/main" id="{3F29AB5B-4F27-26FD-BF74-E30680D36E72}"/>
              </a:ext>
            </a:extLst>
          </p:cNvPr>
          <p:cNvSpPr/>
          <p:nvPr/>
        </p:nvSpPr>
        <p:spPr>
          <a:xfrm>
            <a:off x="527224" y="4164436"/>
            <a:ext cx="8158212" cy="40010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11" name="Lige pilforbindelse 10">
            <a:extLst>
              <a:ext uri="{FF2B5EF4-FFF2-40B4-BE49-F238E27FC236}">
                <a16:creationId xmlns:a16="http://schemas.microsoft.com/office/drawing/2014/main" id="{A56208DC-3F5F-5584-B5CA-0024368269A1}"/>
              </a:ext>
            </a:extLst>
          </p:cNvPr>
          <p:cNvCxnSpPr/>
          <p:nvPr/>
        </p:nvCxnSpPr>
        <p:spPr>
          <a:xfrm>
            <a:off x="35496" y="4364490"/>
            <a:ext cx="43204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ktangel 11">
            <a:extLst>
              <a:ext uri="{FF2B5EF4-FFF2-40B4-BE49-F238E27FC236}">
                <a16:creationId xmlns:a16="http://schemas.microsoft.com/office/drawing/2014/main" id="{2FC642B4-DA24-0066-CDE0-F2CD2A734386}"/>
              </a:ext>
            </a:extLst>
          </p:cNvPr>
          <p:cNvSpPr/>
          <p:nvPr/>
        </p:nvSpPr>
        <p:spPr>
          <a:xfrm>
            <a:off x="9833155" y="690195"/>
            <a:ext cx="1558467" cy="496718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/>
          </a:p>
        </p:txBody>
      </p:sp>
    </p:spTree>
    <p:extLst>
      <p:ext uri="{BB962C8B-B14F-4D97-AF65-F5344CB8AC3E}">
        <p14:creationId xmlns:p14="http://schemas.microsoft.com/office/powerpoint/2010/main" val="251911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C5658-A8CD-E551-2E67-06F1501A9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21C51563-A781-49AE-0268-F08C6CBAA6B1}"/>
              </a:ext>
            </a:extLst>
          </p:cNvPr>
          <p:cNvSpPr/>
          <p:nvPr/>
        </p:nvSpPr>
        <p:spPr>
          <a:xfrm>
            <a:off x="5310625" y="4725997"/>
            <a:ext cx="3734105" cy="97587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BA2E00F5-5AB7-9B78-6138-E81038F3F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92267"/>
            <a:ext cx="2133600" cy="365125"/>
          </a:xfrm>
        </p:spPr>
        <p:txBody>
          <a:bodyPr/>
          <a:lstStyle/>
          <a:p>
            <a:fld id="{F0D8438F-5AB8-489B-BD92-19B39C0FB63E}" type="slidenum">
              <a:rPr lang="da-DK" smtClean="0"/>
              <a:pPr/>
              <a:t>6</a:t>
            </a:fld>
            <a:endParaRPr lang="da-DK"/>
          </a:p>
        </p:txBody>
      </p:sp>
      <p:sp>
        <p:nvSpPr>
          <p:cNvPr id="4" name="AutoShape 2" descr="File:China-outline.svg - Wikimedia Commons">
            <a:extLst>
              <a:ext uri="{FF2B5EF4-FFF2-40B4-BE49-F238E27FC236}">
                <a16:creationId xmlns:a16="http://schemas.microsoft.com/office/drawing/2014/main" id="{C2AAA331-D84E-67E2-D84A-29D3ED222E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2054" name="Picture 6" descr="File:Flag-map of the People's Republic of China.svg">
            <a:extLst>
              <a:ext uri="{FF2B5EF4-FFF2-40B4-BE49-F238E27FC236}">
                <a16:creationId xmlns:a16="http://schemas.microsoft.com/office/drawing/2014/main" id="{73E32561-AB47-7C7C-A7FF-CC85964F8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081" y="1982459"/>
            <a:ext cx="1612792" cy="135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le:Flag-map of the United States.svg - Wikimedia Commons">
            <a:extLst>
              <a:ext uri="{FF2B5EF4-FFF2-40B4-BE49-F238E27FC236}">
                <a16:creationId xmlns:a16="http://schemas.microsoft.com/office/drawing/2014/main" id="{D0CD2793-9B13-89C0-AD84-917F6343B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20" y="2352549"/>
            <a:ext cx="1607110" cy="100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kstfelt 27">
            <a:extLst>
              <a:ext uri="{FF2B5EF4-FFF2-40B4-BE49-F238E27FC236}">
                <a16:creationId xmlns:a16="http://schemas.microsoft.com/office/drawing/2014/main" id="{71E77261-3BFD-FD78-9701-CC9DD9ED777B}"/>
              </a:ext>
            </a:extLst>
          </p:cNvPr>
          <p:cNvSpPr txBox="1"/>
          <p:nvPr/>
        </p:nvSpPr>
        <p:spPr>
          <a:xfrm>
            <a:off x="1383120" y="87015"/>
            <a:ext cx="46643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>
                <a:latin typeface="Palatino Linotype" panose="02040502050505030304" pitchFamily="18" charset="0"/>
              </a:rPr>
              <a:t>Hvordan virker told? Og hvem betaler?</a:t>
            </a:r>
          </a:p>
        </p:txBody>
      </p:sp>
      <p:cxnSp>
        <p:nvCxnSpPr>
          <p:cNvPr id="32" name="Lige pilforbindelse 31">
            <a:extLst>
              <a:ext uri="{FF2B5EF4-FFF2-40B4-BE49-F238E27FC236}">
                <a16:creationId xmlns:a16="http://schemas.microsoft.com/office/drawing/2014/main" id="{245C5654-C4EB-7E6B-D1E7-925DF38C79BF}"/>
              </a:ext>
            </a:extLst>
          </p:cNvPr>
          <p:cNvCxnSpPr>
            <a:cxnSpLocks/>
          </p:cNvCxnSpPr>
          <p:nvPr/>
        </p:nvCxnSpPr>
        <p:spPr>
          <a:xfrm flipH="1">
            <a:off x="3113947" y="4156111"/>
            <a:ext cx="151216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4" descr="Free Solar Panel SVG, PNG Icon, Symbol. Download Image.">
            <a:extLst>
              <a:ext uri="{FF2B5EF4-FFF2-40B4-BE49-F238E27FC236}">
                <a16:creationId xmlns:a16="http://schemas.microsoft.com/office/drawing/2014/main" id="{20CA8696-2C32-8C60-18D8-8FF2991B7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4" b="19541"/>
          <a:stretch/>
        </p:blipFill>
        <p:spPr bwMode="auto">
          <a:xfrm>
            <a:off x="5096525" y="1657435"/>
            <a:ext cx="878608" cy="53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8">
            <a:extLst>
              <a:ext uri="{FF2B5EF4-FFF2-40B4-BE49-F238E27FC236}">
                <a16:creationId xmlns:a16="http://schemas.microsoft.com/office/drawing/2014/main" id="{533F9454-E0B4-DB84-B396-CDB15614A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66" y="1386432"/>
            <a:ext cx="947375" cy="21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4" descr="House owner, house keeper, person, property icon - Download on Iconfinder">
            <a:extLst>
              <a:ext uri="{FF2B5EF4-FFF2-40B4-BE49-F238E27FC236}">
                <a16:creationId xmlns:a16="http://schemas.microsoft.com/office/drawing/2014/main" id="{1491909C-B988-ABD0-BC68-515DE8C55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31" y="4277008"/>
            <a:ext cx="671780" cy="67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15E0AA08-0865-4AB7-7F54-21EDCC18FFB1}"/>
              </a:ext>
            </a:extLst>
          </p:cNvPr>
          <p:cNvSpPr txBox="1"/>
          <p:nvPr/>
        </p:nvSpPr>
        <p:spPr>
          <a:xfrm>
            <a:off x="3273232" y="3726017"/>
            <a:ext cx="112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Told 50%</a:t>
            </a:r>
          </a:p>
        </p:txBody>
      </p: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ED6BBA7C-BBB2-AA8F-0FFF-4CC1C86C2DCD}"/>
              </a:ext>
            </a:extLst>
          </p:cNvPr>
          <p:cNvCxnSpPr>
            <a:cxnSpLocks/>
          </p:cNvCxnSpPr>
          <p:nvPr/>
        </p:nvCxnSpPr>
        <p:spPr>
          <a:xfrm>
            <a:off x="3849296" y="3593528"/>
            <a:ext cx="0" cy="1670251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felt 14">
            <a:extLst>
              <a:ext uri="{FF2B5EF4-FFF2-40B4-BE49-F238E27FC236}">
                <a16:creationId xmlns:a16="http://schemas.microsoft.com/office/drawing/2014/main" id="{91DB3E2F-A26C-7972-71D7-4B5FFE2B3D2F}"/>
              </a:ext>
            </a:extLst>
          </p:cNvPr>
          <p:cNvSpPr txBox="1"/>
          <p:nvPr/>
        </p:nvSpPr>
        <p:spPr>
          <a:xfrm>
            <a:off x="5147662" y="1054591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$1.000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B2171B8A-B740-89B6-20A4-0A0267808EB2}"/>
              </a:ext>
            </a:extLst>
          </p:cNvPr>
          <p:cNvSpPr txBox="1"/>
          <p:nvPr/>
        </p:nvSpPr>
        <p:spPr>
          <a:xfrm>
            <a:off x="3417248" y="4216874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(+$500)</a:t>
            </a:r>
          </a:p>
        </p:txBody>
      </p:sp>
      <p:cxnSp>
        <p:nvCxnSpPr>
          <p:cNvPr id="21" name="Lige pilforbindelse 20">
            <a:extLst>
              <a:ext uri="{FF2B5EF4-FFF2-40B4-BE49-F238E27FC236}">
                <a16:creationId xmlns:a16="http://schemas.microsoft.com/office/drawing/2014/main" id="{F8F46C53-B41A-48B3-32D1-061820EB170B}"/>
              </a:ext>
            </a:extLst>
          </p:cNvPr>
          <p:cNvCxnSpPr>
            <a:cxnSpLocks/>
          </p:cNvCxnSpPr>
          <p:nvPr/>
        </p:nvCxnSpPr>
        <p:spPr>
          <a:xfrm>
            <a:off x="2313789" y="5043906"/>
            <a:ext cx="0" cy="409036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felt 22">
            <a:extLst>
              <a:ext uri="{FF2B5EF4-FFF2-40B4-BE49-F238E27FC236}">
                <a16:creationId xmlns:a16="http://schemas.microsoft.com/office/drawing/2014/main" id="{113381D3-1E7F-55A7-1FAC-BD54F7952736}"/>
              </a:ext>
            </a:extLst>
          </p:cNvPr>
          <p:cNvSpPr txBox="1"/>
          <p:nvPr/>
        </p:nvSpPr>
        <p:spPr>
          <a:xfrm>
            <a:off x="340859" y="5571189"/>
            <a:ext cx="45432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+$500 til USA’s statskasse</a:t>
            </a:r>
          </a:p>
          <a:p>
            <a:r>
              <a:rPr lang="da-DK" dirty="0">
                <a:latin typeface="Palatino Linotype" panose="02040502050505030304" pitchFamily="18" charset="0"/>
              </a:rPr>
              <a:t>(en slags skat/afgift – betalt af forbrugeren)</a:t>
            </a:r>
          </a:p>
        </p:txBody>
      </p:sp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A4CFC5AA-B93E-D8DC-49B0-CFA80154417F}"/>
              </a:ext>
            </a:extLst>
          </p:cNvPr>
          <p:cNvCxnSpPr>
            <a:cxnSpLocks/>
          </p:cNvCxnSpPr>
          <p:nvPr/>
        </p:nvCxnSpPr>
        <p:spPr>
          <a:xfrm flipH="1">
            <a:off x="3579048" y="1738195"/>
            <a:ext cx="1315965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34" descr="House owner, house keeper, person, property icon - Download on Iconfinder">
            <a:extLst>
              <a:ext uri="{FF2B5EF4-FFF2-40B4-BE49-F238E27FC236}">
                <a16:creationId xmlns:a16="http://schemas.microsoft.com/office/drawing/2014/main" id="{98EFEBFF-6E57-84C3-E920-1AB62EBF7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77" y="1396053"/>
            <a:ext cx="671779" cy="67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kstfelt 24">
            <a:extLst>
              <a:ext uri="{FF2B5EF4-FFF2-40B4-BE49-F238E27FC236}">
                <a16:creationId xmlns:a16="http://schemas.microsoft.com/office/drawing/2014/main" id="{05E36E35-88E7-F24E-E83E-68C6551706A6}"/>
              </a:ext>
            </a:extLst>
          </p:cNvPr>
          <p:cNvSpPr txBox="1"/>
          <p:nvPr/>
        </p:nvSpPr>
        <p:spPr>
          <a:xfrm>
            <a:off x="1933606" y="831122"/>
            <a:ext cx="18405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$1.000</a:t>
            </a:r>
          </a:p>
          <a:p>
            <a:r>
              <a:rPr lang="da-DK" dirty="0">
                <a:latin typeface="Palatino Linotype" panose="02040502050505030304" pitchFamily="18" charset="0"/>
              </a:rPr>
              <a:t>+ $200 </a:t>
            </a:r>
            <a:r>
              <a:rPr lang="da-DK" sz="1400" dirty="0">
                <a:latin typeface="Palatino Linotype" panose="02040502050505030304" pitchFamily="18" charset="0"/>
              </a:rPr>
              <a:t>(fortjeneste</a:t>
            </a:r>
            <a:r>
              <a:rPr lang="da-DK" dirty="0">
                <a:latin typeface="Palatino Linotype" panose="02040502050505030304" pitchFamily="18" charset="0"/>
              </a:rPr>
              <a:t>)</a:t>
            </a:r>
          </a:p>
          <a:p>
            <a:endParaRPr lang="da-DK" dirty="0">
              <a:latin typeface="Palatino Linotype" panose="02040502050505030304" pitchFamily="18" charset="0"/>
            </a:endParaRPr>
          </a:p>
          <a:p>
            <a:r>
              <a:rPr lang="da-DK" dirty="0">
                <a:latin typeface="Palatino Linotype" panose="02040502050505030304" pitchFamily="18" charset="0"/>
              </a:rPr>
              <a:t>$1.200</a:t>
            </a:r>
          </a:p>
          <a:p>
            <a:endParaRPr lang="da-DK" dirty="0">
              <a:latin typeface="Palatino Linotype" panose="02040502050505030304" pitchFamily="18" charset="0"/>
            </a:endParaRPr>
          </a:p>
        </p:txBody>
      </p:sp>
      <p:cxnSp>
        <p:nvCxnSpPr>
          <p:cNvPr id="27" name="Lige forbindelse 26">
            <a:extLst>
              <a:ext uri="{FF2B5EF4-FFF2-40B4-BE49-F238E27FC236}">
                <a16:creationId xmlns:a16="http://schemas.microsoft.com/office/drawing/2014/main" id="{C34FA69E-7339-271F-80B6-FDCC823F7564}"/>
              </a:ext>
            </a:extLst>
          </p:cNvPr>
          <p:cNvCxnSpPr/>
          <p:nvPr/>
        </p:nvCxnSpPr>
        <p:spPr>
          <a:xfrm>
            <a:off x="2043231" y="1584250"/>
            <a:ext cx="59023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felt 32">
            <a:extLst>
              <a:ext uri="{FF2B5EF4-FFF2-40B4-BE49-F238E27FC236}">
                <a16:creationId xmlns:a16="http://schemas.microsoft.com/office/drawing/2014/main" id="{1ADAE82D-B61F-C43C-9B85-CA5E7E4B929F}"/>
              </a:ext>
            </a:extLst>
          </p:cNvPr>
          <p:cNvSpPr txBox="1"/>
          <p:nvPr/>
        </p:nvSpPr>
        <p:spPr>
          <a:xfrm>
            <a:off x="155575" y="6626640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https://x.com/greg_ip/status/1899576884951683439?utm_source=substack&amp;utm_medium=email</a:t>
            </a:r>
          </a:p>
        </p:txBody>
      </p:sp>
      <p:sp>
        <p:nvSpPr>
          <p:cNvPr id="37" name="Tekstfelt 36">
            <a:extLst>
              <a:ext uri="{FF2B5EF4-FFF2-40B4-BE49-F238E27FC236}">
                <a16:creationId xmlns:a16="http://schemas.microsoft.com/office/drawing/2014/main" id="{D3261097-38F9-F625-3572-C5FF20828EF1}"/>
              </a:ext>
            </a:extLst>
          </p:cNvPr>
          <p:cNvSpPr txBox="1"/>
          <p:nvPr/>
        </p:nvSpPr>
        <p:spPr>
          <a:xfrm>
            <a:off x="155575" y="6474935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https://www.goldmansachs.com/images/insights/2025-outlooks/Tailwinds-Probably-Trump-Tariffs.pdf</a:t>
            </a:r>
          </a:p>
        </p:txBody>
      </p:sp>
      <p:sp>
        <p:nvSpPr>
          <p:cNvPr id="38" name="Tekstfelt 37">
            <a:extLst>
              <a:ext uri="{FF2B5EF4-FFF2-40B4-BE49-F238E27FC236}">
                <a16:creationId xmlns:a16="http://schemas.microsoft.com/office/drawing/2014/main" id="{4462442D-B75C-B8AC-5698-4C5C3CCB094C}"/>
              </a:ext>
            </a:extLst>
          </p:cNvPr>
          <p:cNvSpPr txBox="1"/>
          <p:nvPr/>
        </p:nvSpPr>
        <p:spPr>
          <a:xfrm>
            <a:off x="1929219" y="3715564"/>
            <a:ext cx="8194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$1.200</a:t>
            </a:r>
          </a:p>
          <a:p>
            <a:r>
              <a:rPr lang="da-DK" dirty="0">
                <a:latin typeface="Palatino Linotype" panose="02040502050505030304" pitchFamily="18" charset="0"/>
              </a:rPr>
              <a:t>+ $500</a:t>
            </a:r>
          </a:p>
          <a:p>
            <a:endParaRPr lang="da-DK" dirty="0">
              <a:latin typeface="Palatino Linotype" panose="02040502050505030304" pitchFamily="18" charset="0"/>
            </a:endParaRPr>
          </a:p>
          <a:p>
            <a:r>
              <a:rPr lang="da-DK" dirty="0">
                <a:latin typeface="Palatino Linotype" panose="02040502050505030304" pitchFamily="18" charset="0"/>
              </a:rPr>
              <a:t>$1.700</a:t>
            </a:r>
          </a:p>
          <a:p>
            <a:endParaRPr lang="da-DK" dirty="0">
              <a:latin typeface="Palatino Linotype" panose="02040502050505030304" pitchFamily="18" charset="0"/>
            </a:endParaRPr>
          </a:p>
        </p:txBody>
      </p:sp>
      <p:cxnSp>
        <p:nvCxnSpPr>
          <p:cNvPr id="39" name="Lige forbindelse 38">
            <a:extLst>
              <a:ext uri="{FF2B5EF4-FFF2-40B4-BE49-F238E27FC236}">
                <a16:creationId xmlns:a16="http://schemas.microsoft.com/office/drawing/2014/main" id="{272CCA30-8B7F-4AA6-A6F7-323A9446F720}"/>
              </a:ext>
            </a:extLst>
          </p:cNvPr>
          <p:cNvCxnSpPr/>
          <p:nvPr/>
        </p:nvCxnSpPr>
        <p:spPr>
          <a:xfrm>
            <a:off x="2018672" y="4454228"/>
            <a:ext cx="59023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12E0906A-9825-055F-9012-FF7AD3D9F1F0}"/>
              </a:ext>
            </a:extLst>
          </p:cNvPr>
          <p:cNvCxnSpPr/>
          <p:nvPr/>
        </p:nvCxnSpPr>
        <p:spPr>
          <a:xfrm>
            <a:off x="204675" y="548680"/>
            <a:ext cx="761336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C0198893-7564-C2DA-2650-D729E4670278}"/>
              </a:ext>
            </a:extLst>
          </p:cNvPr>
          <p:cNvCxnSpPr>
            <a:cxnSpLocks/>
          </p:cNvCxnSpPr>
          <p:nvPr/>
        </p:nvCxnSpPr>
        <p:spPr>
          <a:xfrm flipH="1">
            <a:off x="1432709" y="1844824"/>
            <a:ext cx="408668" cy="0"/>
          </a:xfrm>
          <a:prstGeom prst="straightConnector1">
            <a:avLst/>
          </a:prstGeom>
          <a:ln w="19050">
            <a:solidFill>
              <a:srgbClr val="7030A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pilforbindelse 12">
            <a:extLst>
              <a:ext uri="{FF2B5EF4-FFF2-40B4-BE49-F238E27FC236}">
                <a16:creationId xmlns:a16="http://schemas.microsoft.com/office/drawing/2014/main" id="{DC4AEE97-F406-CBD7-C6F6-95A0D4D6060A}"/>
              </a:ext>
            </a:extLst>
          </p:cNvPr>
          <p:cNvCxnSpPr>
            <a:cxnSpLocks/>
          </p:cNvCxnSpPr>
          <p:nvPr/>
        </p:nvCxnSpPr>
        <p:spPr>
          <a:xfrm flipH="1">
            <a:off x="1371641" y="4731050"/>
            <a:ext cx="408668" cy="0"/>
          </a:xfrm>
          <a:prstGeom prst="straightConnector1">
            <a:avLst/>
          </a:prstGeom>
          <a:ln w="19050">
            <a:solidFill>
              <a:srgbClr val="7030A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Billede 13" descr="Et billede, der indeholder tekst, skærmbillede, Font/skrifttype&#10;&#10;AI-genereret indhold kan være ukorrekt.">
            <a:extLst>
              <a:ext uri="{FF2B5EF4-FFF2-40B4-BE49-F238E27FC236}">
                <a16:creationId xmlns:a16="http://schemas.microsoft.com/office/drawing/2014/main" id="{8C20025E-E95D-F717-8F34-88BF119C50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0401" y="3766960"/>
            <a:ext cx="3734105" cy="2095717"/>
          </a:xfrm>
          <a:prstGeom prst="rect">
            <a:avLst/>
          </a:prstGeom>
        </p:spPr>
      </p:pic>
      <p:sp>
        <p:nvSpPr>
          <p:cNvPr id="16" name="Tekstfelt 15">
            <a:extLst>
              <a:ext uri="{FF2B5EF4-FFF2-40B4-BE49-F238E27FC236}">
                <a16:creationId xmlns:a16="http://schemas.microsoft.com/office/drawing/2014/main" id="{C2956FE1-611A-D4C1-FA1E-C81B4F243D5B}"/>
              </a:ext>
            </a:extLst>
          </p:cNvPr>
          <p:cNvSpPr txBox="1"/>
          <p:nvPr/>
        </p:nvSpPr>
        <p:spPr>
          <a:xfrm>
            <a:off x="5333602" y="4720667"/>
            <a:ext cx="37208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FED New York, feb. 2026:</a:t>
            </a:r>
            <a:br>
              <a:rPr lang="da-DK" dirty="0">
                <a:latin typeface="Palatino Linotype" panose="02040502050505030304" pitchFamily="18" charset="0"/>
              </a:rPr>
            </a:br>
            <a:r>
              <a:rPr lang="da-DK" dirty="0">
                <a:latin typeface="Palatino Linotype" panose="02040502050505030304" pitchFamily="18" charset="0"/>
              </a:rPr>
              <a:t>Amerikanske virksomheder og </a:t>
            </a:r>
          </a:p>
          <a:p>
            <a:r>
              <a:rPr lang="da-DK" dirty="0">
                <a:latin typeface="Palatino Linotype" panose="02040502050505030304" pitchFamily="18" charset="0"/>
              </a:rPr>
              <a:t>forbrugere betaler 90 pct. af tolden</a:t>
            </a:r>
          </a:p>
        </p:txBody>
      </p:sp>
    </p:spTree>
    <p:extLst>
      <p:ext uri="{BB962C8B-B14F-4D97-AF65-F5344CB8AC3E}">
        <p14:creationId xmlns:p14="http://schemas.microsoft.com/office/powerpoint/2010/main" val="331839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/>
      <p:bldP spid="19" grpId="0"/>
      <p:bldP spid="23" grpId="0"/>
      <p:bldP spid="25" grpId="0"/>
      <p:bldP spid="38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86A198-F455-AFD1-CC21-93CB93E35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8438F-5AB8-489B-BD92-19B39C0FB63E}" type="slidenum">
              <a:rPr lang="da-DK" smtClean="0"/>
              <a:pPr/>
              <a:t>7</a:t>
            </a:fld>
            <a:endParaRPr lang="da-DK"/>
          </a:p>
        </p:txBody>
      </p:sp>
      <p:pic>
        <p:nvPicPr>
          <p:cNvPr id="4" name="Billede 3" descr="Et billede, der indeholder slips, tøj, jakkesæt, tekst&#10;&#10;AI-genereret indhold kan være ukorrekt.">
            <a:extLst>
              <a:ext uri="{FF2B5EF4-FFF2-40B4-BE49-F238E27FC236}">
                <a16:creationId xmlns:a16="http://schemas.microsoft.com/office/drawing/2014/main" id="{B6E71270-71C1-3430-579A-399CBD8C4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3" y="91734"/>
            <a:ext cx="7416824" cy="6399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CD094E17-8B30-5CB7-E8FF-2D780F40A3A2}"/>
              </a:ext>
            </a:extLst>
          </p:cNvPr>
          <p:cNvSpPr txBox="1"/>
          <p:nvPr/>
        </p:nvSpPr>
        <p:spPr>
          <a:xfrm>
            <a:off x="0" y="6642556"/>
            <a:ext cx="754105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https://www.masslive.com/politics/2026/02/who-paid-for-trumps-tariffs-you-did-and-youll-pay-even-more-in-2026-study-confirms.html</a:t>
            </a:r>
          </a:p>
        </p:txBody>
      </p:sp>
      <p:sp>
        <p:nvSpPr>
          <p:cNvPr id="3" name="Rektangulær billedforklaring 6">
            <a:extLst>
              <a:ext uri="{FF2B5EF4-FFF2-40B4-BE49-F238E27FC236}">
                <a16:creationId xmlns:a16="http://schemas.microsoft.com/office/drawing/2014/main" id="{1AF5AB2C-B464-E0C9-4290-91098D3A7D7B}"/>
              </a:ext>
            </a:extLst>
          </p:cNvPr>
          <p:cNvSpPr/>
          <p:nvPr/>
        </p:nvSpPr>
        <p:spPr>
          <a:xfrm>
            <a:off x="4283968" y="1484784"/>
            <a:ext cx="3816424" cy="2071000"/>
          </a:xfrm>
          <a:prstGeom prst="wedgeRectCallout">
            <a:avLst>
              <a:gd name="adj1" fmla="val -62346"/>
              <a:gd name="adj2" fmla="val -7903"/>
            </a:avLst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»</a:t>
            </a:r>
            <a:r>
              <a:rPr lang="en-US" dirty="0">
                <a:solidFill>
                  <a:srgbClr val="000000"/>
                </a:solidFill>
                <a:latin typeface="Palatino Linotype" panose="02040502050505030304" pitchFamily="18" charset="0"/>
              </a:rPr>
              <a:t>As time goes by, I believe the tariffs paid for by foreign countries will, like in the past, substantially replace the modern-day system of income tax</a:t>
            </a:r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 «</a:t>
            </a:r>
            <a:endParaRPr lang="en-US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endParaRPr lang="en-US" sz="14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  <a:p>
            <a:r>
              <a:rPr lang="en-US" sz="1300" dirty="0">
                <a:solidFill>
                  <a:srgbClr val="000000"/>
                </a:solidFill>
                <a:latin typeface="Palatino Linotype" panose="02040502050505030304" pitchFamily="18" charset="0"/>
              </a:rPr>
              <a:t>State of the Union, Feb. 24</a:t>
            </a:r>
            <a:r>
              <a:rPr lang="en-US" sz="1300" baseline="30000" dirty="0">
                <a:solidFill>
                  <a:srgbClr val="000000"/>
                </a:solidFill>
                <a:latin typeface="Palatino Linotype" panose="02040502050505030304" pitchFamily="18" charset="0"/>
              </a:rPr>
              <a:t>th</a:t>
            </a:r>
            <a:r>
              <a:rPr lang="en-US" sz="1300" dirty="0">
                <a:solidFill>
                  <a:srgbClr val="000000"/>
                </a:solidFill>
                <a:latin typeface="Palatino Linotype" panose="02040502050505030304" pitchFamily="18" charset="0"/>
              </a:rPr>
              <a:t> 2026 </a:t>
            </a:r>
            <a:endParaRPr lang="da-DK" sz="13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562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>
          <a:xfrm>
            <a:off x="6398840" y="6356350"/>
            <a:ext cx="2133600" cy="365125"/>
          </a:xfrm>
        </p:spPr>
        <p:txBody>
          <a:bodyPr/>
          <a:lstStyle/>
          <a:p>
            <a:fld id="{F0D8438F-5AB8-489B-BD92-19B39C0FB63E}" type="slidenum">
              <a:rPr lang="da-DK" smtClean="0"/>
              <a:pPr/>
              <a:t>8</a:t>
            </a:fld>
            <a:endParaRPr lang="da-DK"/>
          </a:p>
        </p:txBody>
      </p:sp>
      <p:sp>
        <p:nvSpPr>
          <p:cNvPr id="3" name="AutoShape 16" descr="Monitor fre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8" name="Tekstfelt 17"/>
          <p:cNvSpPr txBox="1"/>
          <p:nvPr/>
        </p:nvSpPr>
        <p:spPr>
          <a:xfrm>
            <a:off x="-20725" y="6669940"/>
            <a:ext cx="8483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" dirty="0"/>
              <a:t>©Henrik Kureer</a:t>
            </a:r>
          </a:p>
        </p:txBody>
      </p:sp>
      <p:sp>
        <p:nvSpPr>
          <p:cNvPr id="26" name="Rektangel 25"/>
          <p:cNvSpPr/>
          <p:nvPr/>
        </p:nvSpPr>
        <p:spPr>
          <a:xfrm>
            <a:off x="3997295" y="1731234"/>
            <a:ext cx="847135" cy="426281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248" name="Picture 8" descr="http://www.videnscenterfordemens.dk/Content/gfx/map-images/Regioner/Regioner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540" y="3348158"/>
            <a:ext cx="1123021" cy="145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6" descr="https://cdn4.iconfinder.com/data/icons/home3/96/Untitled-7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867" y="4942358"/>
            <a:ext cx="1305421" cy="85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 descr="https://d30y9cdsu7xlg0.cloudfront.net/png/15615-2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494" y="1519388"/>
            <a:ext cx="1456944" cy="161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https://d30y9cdsu7xlg0.cloudfront.net/png/15615-2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56" y="1826208"/>
            <a:ext cx="795457" cy="82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/>
          <p:cNvSpPr txBox="1"/>
          <p:nvPr/>
        </p:nvSpPr>
        <p:spPr>
          <a:xfrm>
            <a:off x="7244720" y="4064120"/>
            <a:ext cx="1100994" cy="389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Vietnam</a:t>
            </a:r>
          </a:p>
        </p:txBody>
      </p:sp>
      <p:pic>
        <p:nvPicPr>
          <p:cNvPr id="2058" name="Picture 10" descr="Image result for shoe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750" y="4769904"/>
            <a:ext cx="1497594" cy="154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Image result for shoe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319" y="4942358"/>
            <a:ext cx="1021205" cy="105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kstfelt 32"/>
          <p:cNvSpPr txBox="1"/>
          <p:nvPr/>
        </p:nvSpPr>
        <p:spPr>
          <a:xfrm>
            <a:off x="4045600" y="3583779"/>
            <a:ext cx="797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Told</a:t>
            </a:r>
          </a:p>
        </p:txBody>
      </p:sp>
      <p:pic>
        <p:nvPicPr>
          <p:cNvPr id="34" name="Picture 26" descr="https://cdn4.iconfinder.com/data/icons/home3/96/Untitled-7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808" y="1817087"/>
            <a:ext cx="1305421" cy="85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øjrepil 4"/>
          <p:cNvSpPr/>
          <p:nvPr/>
        </p:nvSpPr>
        <p:spPr>
          <a:xfrm>
            <a:off x="3900721" y="1975994"/>
            <a:ext cx="1651490" cy="6082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25%</a:t>
            </a:r>
          </a:p>
        </p:txBody>
      </p:sp>
      <p:sp>
        <p:nvSpPr>
          <p:cNvPr id="17" name="Højrepil 16"/>
          <p:cNvSpPr/>
          <p:nvPr/>
        </p:nvSpPr>
        <p:spPr>
          <a:xfrm flipH="1">
            <a:off x="3369885" y="5078138"/>
            <a:ext cx="1540094" cy="608264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25%</a:t>
            </a:r>
          </a:p>
        </p:txBody>
      </p:sp>
      <p:pic>
        <p:nvPicPr>
          <p:cNvPr id="19" name="Picture 2" descr="File:Flag map of Vietnam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578" y="3242067"/>
            <a:ext cx="1075103" cy="173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D7CD70C3-8ADF-5F3E-158C-8F5E6EEDCAE4}"/>
              </a:ext>
            </a:extLst>
          </p:cNvPr>
          <p:cNvSpPr txBox="1"/>
          <p:nvPr/>
        </p:nvSpPr>
        <p:spPr>
          <a:xfrm>
            <a:off x="755576" y="183871"/>
            <a:ext cx="3364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Told og protektionisme</a:t>
            </a:r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88DDA66-C08B-B41A-D8CF-8F708083313F}"/>
              </a:ext>
            </a:extLst>
          </p:cNvPr>
          <p:cNvCxnSpPr/>
          <p:nvPr/>
        </p:nvCxnSpPr>
        <p:spPr>
          <a:xfrm>
            <a:off x="775058" y="645536"/>
            <a:ext cx="761336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374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/>
          <p:cNvSpPr>
            <a:spLocks noGrp="1"/>
          </p:cNvSpPr>
          <p:nvPr>
            <p:ph type="sldNum" sz="quarter" idx="12"/>
          </p:nvPr>
        </p:nvSpPr>
        <p:spPr>
          <a:xfrm>
            <a:off x="6948264" y="6356350"/>
            <a:ext cx="2133600" cy="365125"/>
          </a:xfrm>
        </p:spPr>
        <p:txBody>
          <a:bodyPr/>
          <a:lstStyle/>
          <a:p>
            <a:fld id="{F0D8438F-5AB8-489B-BD92-19B39C0FB63E}" type="slidenum">
              <a:rPr lang="da-DK" smtClean="0"/>
              <a:pPr/>
              <a:t>9</a:t>
            </a:fld>
            <a:endParaRPr lang="da-DK"/>
          </a:p>
        </p:txBody>
      </p:sp>
      <p:sp>
        <p:nvSpPr>
          <p:cNvPr id="3" name="AutoShape 16" descr="Monitor free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3" name="Tekstfelt 32"/>
          <p:cNvSpPr txBox="1"/>
          <p:nvPr/>
        </p:nvSpPr>
        <p:spPr>
          <a:xfrm>
            <a:off x="-20725" y="6669940"/>
            <a:ext cx="8483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800" dirty="0"/>
              <a:t>©Henrik Kureer</a:t>
            </a:r>
          </a:p>
        </p:txBody>
      </p:sp>
      <p:pic>
        <p:nvPicPr>
          <p:cNvPr id="30" name="Picture 10" descr="Image result for sho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25752"/>
            <a:ext cx="1028245" cy="10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www.videnscenterfordemens.dk/Content/gfx/map-images/Regioner/Regione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231" y="3068960"/>
            <a:ext cx="978471" cy="128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 descr="https://d30y9cdsu7xlg0.cloudfront.net/png/15615-2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0728"/>
            <a:ext cx="1466989" cy="164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https://d30y9cdsu7xlg0.cloudfront.net/png/15615-2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713" y="1290281"/>
            <a:ext cx="800941" cy="83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Højrepil 7"/>
          <p:cNvSpPr/>
          <p:nvPr/>
        </p:nvSpPr>
        <p:spPr>
          <a:xfrm>
            <a:off x="3014653" y="1467388"/>
            <a:ext cx="2633440" cy="7448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Eksport af vindmøller</a:t>
            </a:r>
          </a:p>
        </p:txBody>
      </p:sp>
      <p:sp>
        <p:nvSpPr>
          <p:cNvPr id="17" name="Højrepil 16"/>
          <p:cNvSpPr/>
          <p:nvPr/>
        </p:nvSpPr>
        <p:spPr>
          <a:xfrm flipH="1">
            <a:off x="3727313" y="4871594"/>
            <a:ext cx="2575672" cy="74480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  <a:latin typeface="Palatino Linotype" panose="02040502050505030304" pitchFamily="18" charset="0"/>
              </a:rPr>
              <a:t>Eksport af sko</a:t>
            </a:r>
          </a:p>
        </p:txBody>
      </p:sp>
      <p:cxnSp>
        <p:nvCxnSpPr>
          <p:cNvPr id="18" name="Lige forbindelse 17"/>
          <p:cNvCxnSpPr/>
          <p:nvPr/>
        </p:nvCxnSpPr>
        <p:spPr>
          <a:xfrm flipH="1">
            <a:off x="6459180" y="1197548"/>
            <a:ext cx="770217" cy="993905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Lige forbindelse 18"/>
          <p:cNvCxnSpPr/>
          <p:nvPr/>
        </p:nvCxnSpPr>
        <p:spPr>
          <a:xfrm>
            <a:off x="6459180" y="1174814"/>
            <a:ext cx="828474" cy="993905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forbindelse 27"/>
          <p:cNvCxnSpPr/>
          <p:nvPr/>
        </p:nvCxnSpPr>
        <p:spPr>
          <a:xfrm flipH="1">
            <a:off x="1793172" y="4725752"/>
            <a:ext cx="770217" cy="993905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Lige forbindelse 28"/>
          <p:cNvCxnSpPr/>
          <p:nvPr/>
        </p:nvCxnSpPr>
        <p:spPr>
          <a:xfrm>
            <a:off x="1793172" y="4703018"/>
            <a:ext cx="828474" cy="993905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felt 22"/>
          <p:cNvSpPr txBox="1"/>
          <p:nvPr/>
        </p:nvSpPr>
        <p:spPr>
          <a:xfrm>
            <a:off x="3875335" y="2452166"/>
            <a:ext cx="13933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200" dirty="0">
                <a:latin typeface="Palatino Linotype" panose="02040502050505030304" pitchFamily="18" charset="0"/>
              </a:rPr>
              <a:t>Frihandel</a:t>
            </a:r>
          </a:p>
        </p:txBody>
      </p:sp>
      <p:cxnSp>
        <p:nvCxnSpPr>
          <p:cNvPr id="25" name="Lige pilforbindelse 24"/>
          <p:cNvCxnSpPr/>
          <p:nvPr/>
        </p:nvCxnSpPr>
        <p:spPr>
          <a:xfrm flipH="1">
            <a:off x="4083739" y="2948809"/>
            <a:ext cx="95021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Lige pilforbindelse 26"/>
          <p:cNvCxnSpPr/>
          <p:nvPr/>
        </p:nvCxnSpPr>
        <p:spPr>
          <a:xfrm>
            <a:off x="4110178" y="3082583"/>
            <a:ext cx="95021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pe 31"/>
          <p:cNvGrpSpPr/>
          <p:nvPr/>
        </p:nvGrpSpPr>
        <p:grpSpPr>
          <a:xfrm>
            <a:off x="2915188" y="3212976"/>
            <a:ext cx="3601028" cy="1526207"/>
            <a:chOff x="2736510" y="5295089"/>
            <a:chExt cx="4241680" cy="739515"/>
          </a:xfrm>
        </p:grpSpPr>
        <p:sp>
          <p:nvSpPr>
            <p:cNvPr id="37" name="Rektangel 36"/>
            <p:cNvSpPr/>
            <p:nvPr/>
          </p:nvSpPr>
          <p:spPr>
            <a:xfrm>
              <a:off x="2736510" y="5295089"/>
              <a:ext cx="4241680" cy="739515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2400" dirty="0">
                <a:solidFill>
                  <a:schemeClr val="tx1"/>
                </a:solidFill>
                <a:latin typeface="Cambria" pitchFamily="18" charset="0"/>
              </a:endParaRPr>
            </a:p>
          </p:txBody>
        </p:sp>
        <p:sp>
          <p:nvSpPr>
            <p:cNvPr id="31" name="Tekstfelt 30"/>
            <p:cNvSpPr txBox="1"/>
            <p:nvPr/>
          </p:nvSpPr>
          <p:spPr>
            <a:xfrm>
              <a:off x="2768128" y="5348684"/>
              <a:ext cx="4210062" cy="678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700" dirty="0">
                  <a:latin typeface="Palatino Linotype" panose="02040502050505030304" pitchFamily="18" charset="0"/>
                </a:rPr>
                <a:t>Ved frihandel opnår begge lande en samfundsøkonomisk gevinst – målt på BNP pr. indbygger. </a:t>
              </a:r>
            </a:p>
            <a:p>
              <a:br>
                <a:rPr lang="da-DK" sz="1700" dirty="0">
                  <a:latin typeface="Palatino Linotype" panose="02040502050505030304" pitchFamily="18" charset="0"/>
                </a:rPr>
              </a:br>
              <a:r>
                <a:rPr lang="da-DK" sz="1700" dirty="0">
                  <a:latin typeface="Palatino Linotype" panose="02040502050505030304" pitchFamily="18" charset="0"/>
                </a:rPr>
                <a:t>Win </a:t>
              </a:r>
              <a:r>
                <a:rPr lang="da-DK" sz="1700" dirty="0" err="1">
                  <a:latin typeface="Palatino Linotype" panose="02040502050505030304" pitchFamily="18" charset="0"/>
                </a:rPr>
                <a:t>win</a:t>
              </a:r>
              <a:r>
                <a:rPr lang="da-DK" sz="1700" dirty="0">
                  <a:latin typeface="Palatino Linotype" panose="02040502050505030304" pitchFamily="18" charset="0"/>
                </a:rPr>
                <a:t>! </a:t>
              </a:r>
              <a:r>
                <a:rPr lang="da-DK" sz="1700" dirty="0" err="1">
                  <a:latin typeface="Palatino Linotype" panose="02040502050505030304" pitchFamily="18" charset="0"/>
                </a:rPr>
                <a:t>Plussumspil</a:t>
              </a:r>
              <a:r>
                <a:rPr lang="da-DK" sz="1700" dirty="0">
                  <a:latin typeface="Palatino Linotype" panose="02040502050505030304" pitchFamily="18" charset="0"/>
                </a:rPr>
                <a:t>!</a:t>
              </a:r>
            </a:p>
          </p:txBody>
        </p:sp>
      </p:grpSp>
      <p:sp>
        <p:nvSpPr>
          <p:cNvPr id="4" name="Tekstfelt 3"/>
          <p:cNvSpPr txBox="1"/>
          <p:nvPr/>
        </p:nvSpPr>
        <p:spPr>
          <a:xfrm>
            <a:off x="7282735" y="3148191"/>
            <a:ext cx="868178" cy="318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Palatino Linotype" panose="02040502050505030304" pitchFamily="18" charset="0"/>
              </a:rPr>
              <a:t>Vietnam</a:t>
            </a:r>
          </a:p>
        </p:txBody>
      </p:sp>
      <p:pic>
        <p:nvPicPr>
          <p:cNvPr id="2058" name="Picture 10" descr="Image result for sho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713" y="4453066"/>
            <a:ext cx="1362739" cy="142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mage result for david ricard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638445"/>
            <a:ext cx="1554148" cy="112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kstfelt 25"/>
          <p:cNvSpPr txBox="1"/>
          <p:nvPr/>
        </p:nvSpPr>
        <p:spPr>
          <a:xfrm>
            <a:off x="5171102" y="6366475"/>
            <a:ext cx="1330058" cy="34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>
                <a:solidFill>
                  <a:srgbClr val="FFFF00"/>
                </a:solidFill>
              </a:rPr>
              <a:t>David Ricardo</a:t>
            </a:r>
          </a:p>
        </p:txBody>
      </p:sp>
      <p:pic>
        <p:nvPicPr>
          <p:cNvPr id="34" name="Picture 2" descr="File:Flag map of Vietnam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30" y="2756538"/>
            <a:ext cx="1085346" cy="177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CD813DC9-9D18-E72B-A922-BB727AD31E11}"/>
              </a:ext>
            </a:extLst>
          </p:cNvPr>
          <p:cNvSpPr txBox="1"/>
          <p:nvPr/>
        </p:nvSpPr>
        <p:spPr>
          <a:xfrm>
            <a:off x="512586" y="102904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Palatino Linotype" panose="02040502050505030304" pitchFamily="18" charset="0"/>
              </a:rPr>
              <a:t>Frihandel (ingen told)</a:t>
            </a:r>
          </a:p>
        </p:txBody>
      </p:sp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80812F09-1EF9-382F-8D6A-C13EF98C4CAE}"/>
              </a:ext>
            </a:extLst>
          </p:cNvPr>
          <p:cNvCxnSpPr/>
          <p:nvPr/>
        </p:nvCxnSpPr>
        <p:spPr>
          <a:xfrm>
            <a:off x="532068" y="564569"/>
            <a:ext cx="761336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01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123797</TotalTime>
  <Words>1438</Words>
  <Application>Microsoft Office PowerPoint</Application>
  <PresentationFormat>Skærmshow (4:3)</PresentationFormat>
  <Paragraphs>324</Paragraphs>
  <Slides>32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32</vt:i4>
      </vt:variant>
    </vt:vector>
  </HeadingPairs>
  <TitlesOfParts>
    <vt:vector size="39" baseType="lpstr">
      <vt:lpstr>arial</vt:lpstr>
      <vt:lpstr>arial</vt:lpstr>
      <vt:lpstr>Calibri</vt:lpstr>
      <vt:lpstr>Cambria</vt:lpstr>
      <vt:lpstr>Centaur</vt:lpstr>
      <vt:lpstr>Palatino Linotype</vt:lpstr>
      <vt:lpstr>Kontortema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Finanskrisen, lærebogen og den gode økonomiformidling</dc:title>
  <dc:creator>Henrik Kureer</dc:creator>
  <cp:lastModifiedBy>Henrik Kureer</cp:lastModifiedBy>
  <cp:revision>1966</cp:revision>
  <dcterms:created xsi:type="dcterms:W3CDTF">2010-10-27T08:27:15Z</dcterms:created>
  <dcterms:modified xsi:type="dcterms:W3CDTF">2026-04-28T12:04:03Z</dcterms:modified>
</cp:coreProperties>
</file>